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345" r:id="rId3"/>
    <p:sldId id="346" r:id="rId4"/>
    <p:sldId id="333" r:id="rId5"/>
    <p:sldId id="347" r:id="rId6"/>
    <p:sldId id="335" r:id="rId7"/>
    <p:sldId id="334" r:id="rId8"/>
    <p:sldId id="336" r:id="rId9"/>
    <p:sldId id="337" r:id="rId10"/>
    <p:sldId id="338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615" autoAdjust="0"/>
    <p:restoredTop sz="88815" autoAdjust="0"/>
  </p:normalViewPr>
  <p:slideViewPr>
    <p:cSldViewPr>
      <p:cViewPr>
        <p:scale>
          <a:sx n="66" d="100"/>
          <a:sy n="66" d="100"/>
        </p:scale>
        <p:origin x="-1140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2">
                  <c:v>17</c:v>
                </c:pt>
                <c:pt idx="3">
                  <c:v>48</c:v>
                </c:pt>
              </c:numCache>
            </c:numRef>
          </c:val>
        </c:ser>
        <c:gapWidth val="100"/>
        <c:secondPieSize val="75"/>
        <c:serLines/>
      </c:ofPieChart>
    </c:plotArea>
    <c:plotVisOnly val="1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B5C01-92B5-484B-82E5-ADA8E2C32A59}" type="doc">
      <dgm:prSet loTypeId="urn:microsoft.com/office/officeart/2005/8/layout/h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5D624D-3B11-42D7-A49F-E0C23E994EAA}">
      <dgm:prSet phldrT="[Text]" custT="1"/>
      <dgm:spPr/>
      <dgm:t>
        <a:bodyPr/>
        <a:lstStyle/>
        <a:p>
          <a:r>
            <a:rPr lang="en-US" sz="1800" b="1" dirty="0" smtClean="0">
              <a:latin typeface="Garamond" pitchFamily="18" charset="0"/>
            </a:rPr>
            <a:t>Sensory Deficit</a:t>
          </a:r>
          <a:endParaRPr lang="en-US" sz="1800" b="1" dirty="0">
            <a:latin typeface="Garamond" pitchFamily="18" charset="0"/>
          </a:endParaRPr>
        </a:p>
      </dgm:t>
    </dgm:pt>
    <dgm:pt modelId="{55CF5191-CA09-418A-A0D7-F8B0021F63D0}" type="parTrans" cxnId="{BDB47A02-FF06-475A-9CB0-BAA83CE7E497}">
      <dgm:prSet/>
      <dgm:spPr/>
      <dgm:t>
        <a:bodyPr/>
        <a:lstStyle/>
        <a:p>
          <a:endParaRPr lang="en-US"/>
        </a:p>
      </dgm:t>
    </dgm:pt>
    <dgm:pt modelId="{A935291D-2303-4C0B-A056-8238ACCC8C72}" type="sibTrans" cxnId="{BDB47A02-FF06-475A-9CB0-BAA83CE7E497}">
      <dgm:prSet/>
      <dgm:spPr/>
      <dgm:t>
        <a:bodyPr/>
        <a:lstStyle/>
        <a:p>
          <a:endParaRPr lang="en-US"/>
        </a:p>
      </dgm:t>
    </dgm:pt>
    <dgm:pt modelId="{B5E756D3-450C-4DBE-B74B-E066844D39B5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Visual Impairment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4F878642-BB23-415E-A308-D87EC7348BFA}" type="parTrans" cxnId="{EABAE1E8-BE1B-49DD-BE0F-40DDAE353C7B}">
      <dgm:prSet/>
      <dgm:spPr/>
      <dgm:t>
        <a:bodyPr/>
        <a:lstStyle/>
        <a:p>
          <a:endParaRPr lang="en-US"/>
        </a:p>
      </dgm:t>
    </dgm:pt>
    <dgm:pt modelId="{73453FD5-C57C-4443-A959-6771447DC8F1}" type="sibTrans" cxnId="{EABAE1E8-BE1B-49DD-BE0F-40DDAE353C7B}">
      <dgm:prSet/>
      <dgm:spPr/>
      <dgm:t>
        <a:bodyPr/>
        <a:lstStyle/>
        <a:p>
          <a:endParaRPr lang="en-US"/>
        </a:p>
      </dgm:t>
    </dgm:pt>
    <dgm:pt modelId="{38CF2801-18C7-446A-BF58-470B2E8181A1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Blindness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3B379AF-38CF-46DA-8F7B-3A84A00BE86E}" type="parTrans" cxnId="{819623D3-4D55-4A47-95D4-218218643964}">
      <dgm:prSet/>
      <dgm:spPr/>
      <dgm:t>
        <a:bodyPr/>
        <a:lstStyle/>
        <a:p>
          <a:endParaRPr lang="en-US"/>
        </a:p>
      </dgm:t>
    </dgm:pt>
    <dgm:pt modelId="{C9F949C8-675C-46C9-8851-DF17DD145B34}" type="sibTrans" cxnId="{819623D3-4D55-4A47-95D4-218218643964}">
      <dgm:prSet/>
      <dgm:spPr/>
      <dgm:t>
        <a:bodyPr/>
        <a:lstStyle/>
        <a:p>
          <a:endParaRPr lang="en-US"/>
        </a:p>
      </dgm:t>
    </dgm:pt>
    <dgm:pt modelId="{A48C2DD3-1C4A-4134-A4AE-5ED6FA5B3096}">
      <dgm:prSet phldrT="[Text]"/>
      <dgm:spPr/>
      <dgm:t>
        <a:bodyPr/>
        <a:lstStyle/>
        <a:p>
          <a:endParaRPr lang="en-US" dirty="0"/>
        </a:p>
      </dgm:t>
    </dgm:pt>
    <dgm:pt modelId="{233418CA-7564-4A29-8398-7F9C518CC7E2}" type="parTrans" cxnId="{5D530849-8972-49D8-BA15-0B0023FEE3A7}">
      <dgm:prSet/>
      <dgm:spPr/>
      <dgm:t>
        <a:bodyPr/>
        <a:lstStyle/>
        <a:p>
          <a:endParaRPr lang="en-US"/>
        </a:p>
      </dgm:t>
    </dgm:pt>
    <dgm:pt modelId="{0E0F88D7-2446-43AF-BF56-53830628B95D}" type="sibTrans" cxnId="{5D530849-8972-49D8-BA15-0B0023FEE3A7}">
      <dgm:prSet/>
      <dgm:spPr/>
      <dgm:t>
        <a:bodyPr/>
        <a:lstStyle/>
        <a:p>
          <a:endParaRPr lang="en-US"/>
        </a:p>
      </dgm:t>
    </dgm:pt>
    <dgm:pt modelId="{5E744786-26F9-486F-8BF1-91900E1B3C1E}">
      <dgm:prSet phldrT="[Text]"/>
      <dgm:spPr/>
      <dgm:t>
        <a:bodyPr/>
        <a:lstStyle/>
        <a:p>
          <a:endParaRPr lang="en-US" dirty="0"/>
        </a:p>
      </dgm:t>
    </dgm:pt>
    <dgm:pt modelId="{9896622B-5AD1-4C1E-8C3E-82C079B969C6}" type="parTrans" cxnId="{18556959-E6CA-4887-815D-5D177B502D82}">
      <dgm:prSet/>
      <dgm:spPr/>
      <dgm:t>
        <a:bodyPr/>
        <a:lstStyle/>
        <a:p>
          <a:endParaRPr lang="en-US"/>
        </a:p>
      </dgm:t>
    </dgm:pt>
    <dgm:pt modelId="{3A72A529-0531-4CC1-ABA4-351CC8DCDCC2}" type="sibTrans" cxnId="{18556959-E6CA-4887-815D-5D177B502D82}">
      <dgm:prSet/>
      <dgm:spPr/>
      <dgm:t>
        <a:bodyPr/>
        <a:lstStyle/>
        <a:p>
          <a:endParaRPr lang="en-US"/>
        </a:p>
      </dgm:t>
    </dgm:pt>
    <dgm:pt modelId="{41427A54-1EC6-498C-9240-839AC14ED5B7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Low Vision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9FB72059-7427-4534-8069-FBB8B9FA27ED}" type="parTrans" cxnId="{5C458189-769C-4653-A5BA-49D854F71AB7}">
      <dgm:prSet/>
      <dgm:spPr/>
      <dgm:t>
        <a:bodyPr/>
        <a:lstStyle/>
        <a:p>
          <a:endParaRPr lang="en-US"/>
        </a:p>
      </dgm:t>
    </dgm:pt>
    <dgm:pt modelId="{593BAC1B-EA23-4960-865F-A6EB772249E0}" type="sibTrans" cxnId="{5C458189-769C-4653-A5BA-49D854F71AB7}">
      <dgm:prSet/>
      <dgm:spPr/>
      <dgm:t>
        <a:bodyPr/>
        <a:lstStyle/>
        <a:p>
          <a:endParaRPr lang="en-US"/>
        </a:p>
      </dgm:t>
    </dgm:pt>
    <dgm:pt modelId="{E30E93F2-3CF2-422D-AE59-ECA21C76A7A7}">
      <dgm:prSet phldrT="[Text]"/>
      <dgm:spPr/>
      <dgm:t>
        <a:bodyPr/>
        <a:lstStyle/>
        <a:p>
          <a:endParaRPr lang="en-US" dirty="0"/>
        </a:p>
      </dgm:t>
    </dgm:pt>
    <dgm:pt modelId="{00D27F5D-41AA-4DD8-9003-F84695DFC6C5}" type="parTrans" cxnId="{FB1C3A75-1997-4506-9EB9-1C8E845598DA}">
      <dgm:prSet/>
      <dgm:spPr/>
      <dgm:t>
        <a:bodyPr/>
        <a:lstStyle/>
        <a:p>
          <a:endParaRPr lang="en-US"/>
        </a:p>
      </dgm:t>
    </dgm:pt>
    <dgm:pt modelId="{DEB7B2C0-3F49-4BB1-9C67-E69FBB806272}" type="sibTrans" cxnId="{FB1C3A75-1997-4506-9EB9-1C8E845598DA}">
      <dgm:prSet/>
      <dgm:spPr/>
      <dgm:t>
        <a:bodyPr/>
        <a:lstStyle/>
        <a:p>
          <a:endParaRPr lang="en-US"/>
        </a:p>
      </dgm:t>
    </dgm:pt>
    <dgm:pt modelId="{915A1C5B-036C-4BD5-9A21-6757A2E040D8}" type="pres">
      <dgm:prSet presAssocID="{84AB5C01-92B5-484B-82E5-ADA8E2C32A59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659B18-ED2F-46DD-B2BA-5E1BFBC01BCF}" type="pres">
      <dgm:prSet presAssocID="{785D624D-3B11-42D7-A49F-E0C23E994EAA}" presName="compositeNode" presStyleCnt="0">
        <dgm:presLayoutVars>
          <dgm:bulletEnabled val="1"/>
        </dgm:presLayoutVars>
      </dgm:prSet>
      <dgm:spPr/>
    </dgm:pt>
    <dgm:pt modelId="{F9BB6975-B5A7-4BA6-BE7D-5FB82660E147}" type="pres">
      <dgm:prSet presAssocID="{785D624D-3B11-42D7-A49F-E0C23E994EAA}" presName="image" presStyleLbl="fgImgPlace1" presStyleIdx="0" presStyleCnt="1" custScaleX="110343" custScaleY="9409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80210E9-6629-4F52-83A5-4981B1B6A08A}" type="pres">
      <dgm:prSet presAssocID="{785D624D-3B11-42D7-A49F-E0C23E994EAA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DE75F-B380-43A5-9324-D977D1EACBAE}" type="pres">
      <dgm:prSet presAssocID="{785D624D-3B11-42D7-A49F-E0C23E994EAA}" presName="parentNode" presStyleLbl="revTx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B47A02-FF06-475A-9CB0-BAA83CE7E497}" srcId="{84AB5C01-92B5-484B-82E5-ADA8E2C32A59}" destId="{785D624D-3B11-42D7-A49F-E0C23E994EAA}" srcOrd="0" destOrd="0" parTransId="{55CF5191-CA09-418A-A0D7-F8B0021F63D0}" sibTransId="{A935291D-2303-4C0B-A056-8238ACCC8C72}"/>
    <dgm:cxn modelId="{18556959-E6CA-4887-815D-5D177B502D82}" srcId="{785D624D-3B11-42D7-A49F-E0C23E994EAA}" destId="{5E744786-26F9-486F-8BF1-91900E1B3C1E}" srcOrd="4" destOrd="0" parTransId="{9896622B-5AD1-4C1E-8C3E-82C079B969C6}" sibTransId="{3A72A529-0531-4CC1-ABA4-351CC8DCDCC2}"/>
    <dgm:cxn modelId="{FB1C3A75-1997-4506-9EB9-1C8E845598DA}" srcId="{785D624D-3B11-42D7-A49F-E0C23E994EAA}" destId="{E30E93F2-3CF2-422D-AE59-ECA21C76A7A7}" srcOrd="3" destOrd="0" parTransId="{00D27F5D-41AA-4DD8-9003-F84695DFC6C5}" sibTransId="{DEB7B2C0-3F49-4BB1-9C67-E69FBB806272}"/>
    <dgm:cxn modelId="{F4A5A435-73BE-4B8B-BEDC-1A987F01CE98}" type="presOf" srcId="{B5E756D3-450C-4DBE-B74B-E066844D39B5}" destId="{A80210E9-6629-4F52-83A5-4981B1B6A08A}" srcOrd="0" destOrd="0" presId="urn:microsoft.com/office/officeart/2005/8/layout/hList2"/>
    <dgm:cxn modelId="{819623D3-4D55-4A47-95D4-218218643964}" srcId="{785D624D-3B11-42D7-A49F-E0C23E994EAA}" destId="{38CF2801-18C7-446A-BF58-470B2E8181A1}" srcOrd="2" destOrd="0" parTransId="{B3B379AF-38CF-46DA-8F7B-3A84A00BE86E}" sibTransId="{C9F949C8-675C-46C9-8851-DF17DD145B34}"/>
    <dgm:cxn modelId="{F62E7AAB-0A30-4FED-8153-947865F98BF7}" type="presOf" srcId="{A48C2DD3-1C4A-4134-A4AE-5ED6FA5B3096}" destId="{A80210E9-6629-4F52-83A5-4981B1B6A08A}" srcOrd="0" destOrd="5" presId="urn:microsoft.com/office/officeart/2005/8/layout/hList2"/>
    <dgm:cxn modelId="{F33835A5-7B85-4D40-8844-4C6999CF3A09}" type="presOf" srcId="{5E744786-26F9-486F-8BF1-91900E1B3C1E}" destId="{A80210E9-6629-4F52-83A5-4981B1B6A08A}" srcOrd="0" destOrd="4" presId="urn:microsoft.com/office/officeart/2005/8/layout/hList2"/>
    <dgm:cxn modelId="{D9CA6CA6-CDDD-4F12-9776-8CB0939D0EA7}" type="presOf" srcId="{E30E93F2-3CF2-422D-AE59-ECA21C76A7A7}" destId="{A80210E9-6629-4F52-83A5-4981B1B6A08A}" srcOrd="0" destOrd="3" presId="urn:microsoft.com/office/officeart/2005/8/layout/hList2"/>
    <dgm:cxn modelId="{EABAE1E8-BE1B-49DD-BE0F-40DDAE353C7B}" srcId="{785D624D-3B11-42D7-A49F-E0C23E994EAA}" destId="{B5E756D3-450C-4DBE-B74B-E066844D39B5}" srcOrd="0" destOrd="0" parTransId="{4F878642-BB23-415E-A308-D87EC7348BFA}" sibTransId="{73453FD5-C57C-4443-A959-6771447DC8F1}"/>
    <dgm:cxn modelId="{5D530849-8972-49D8-BA15-0B0023FEE3A7}" srcId="{785D624D-3B11-42D7-A49F-E0C23E994EAA}" destId="{A48C2DD3-1C4A-4134-A4AE-5ED6FA5B3096}" srcOrd="5" destOrd="0" parTransId="{233418CA-7564-4A29-8398-7F9C518CC7E2}" sibTransId="{0E0F88D7-2446-43AF-BF56-53830628B95D}"/>
    <dgm:cxn modelId="{80102C8B-1FD7-4CCC-9ACF-AF58759A63FC}" type="presOf" srcId="{38CF2801-18C7-446A-BF58-470B2E8181A1}" destId="{A80210E9-6629-4F52-83A5-4981B1B6A08A}" srcOrd="0" destOrd="2" presId="urn:microsoft.com/office/officeart/2005/8/layout/hList2"/>
    <dgm:cxn modelId="{55AF7E7D-63D6-4C53-AC57-40D8F2CF9FE9}" type="presOf" srcId="{41427A54-1EC6-498C-9240-839AC14ED5B7}" destId="{A80210E9-6629-4F52-83A5-4981B1B6A08A}" srcOrd="0" destOrd="1" presId="urn:microsoft.com/office/officeart/2005/8/layout/hList2"/>
    <dgm:cxn modelId="{F70AEC43-D55D-4263-83D2-6B172D602C77}" type="presOf" srcId="{84AB5C01-92B5-484B-82E5-ADA8E2C32A59}" destId="{915A1C5B-036C-4BD5-9A21-6757A2E040D8}" srcOrd="0" destOrd="0" presId="urn:microsoft.com/office/officeart/2005/8/layout/hList2"/>
    <dgm:cxn modelId="{5C458189-769C-4653-A5BA-49D854F71AB7}" srcId="{785D624D-3B11-42D7-A49F-E0C23E994EAA}" destId="{41427A54-1EC6-498C-9240-839AC14ED5B7}" srcOrd="1" destOrd="0" parTransId="{9FB72059-7427-4534-8069-FBB8B9FA27ED}" sibTransId="{593BAC1B-EA23-4960-865F-A6EB772249E0}"/>
    <dgm:cxn modelId="{7EDA6F6A-2C77-490F-8928-E386A4A55C75}" type="presOf" srcId="{785D624D-3B11-42D7-A49F-E0C23E994EAA}" destId="{EEFDE75F-B380-43A5-9324-D977D1EACBAE}" srcOrd="0" destOrd="0" presId="urn:microsoft.com/office/officeart/2005/8/layout/hList2"/>
    <dgm:cxn modelId="{640DA0CA-C484-4C4F-88EE-001F333B6EB7}" type="presParOf" srcId="{915A1C5B-036C-4BD5-9A21-6757A2E040D8}" destId="{A0659B18-ED2F-46DD-B2BA-5E1BFBC01BCF}" srcOrd="0" destOrd="0" presId="urn:microsoft.com/office/officeart/2005/8/layout/hList2"/>
    <dgm:cxn modelId="{EBDBEBBF-F0F8-481F-97F0-F9BAE12BA625}" type="presParOf" srcId="{A0659B18-ED2F-46DD-B2BA-5E1BFBC01BCF}" destId="{F9BB6975-B5A7-4BA6-BE7D-5FB82660E147}" srcOrd="0" destOrd="0" presId="urn:microsoft.com/office/officeart/2005/8/layout/hList2"/>
    <dgm:cxn modelId="{D713F166-59A0-4682-9695-C3CA1667C835}" type="presParOf" srcId="{A0659B18-ED2F-46DD-B2BA-5E1BFBC01BCF}" destId="{A80210E9-6629-4F52-83A5-4981B1B6A08A}" srcOrd="1" destOrd="0" presId="urn:microsoft.com/office/officeart/2005/8/layout/hList2"/>
    <dgm:cxn modelId="{5DCCC0A1-09DC-494C-BFEB-34046AE6FA91}" type="presParOf" srcId="{A0659B18-ED2F-46DD-B2BA-5E1BFBC01BCF}" destId="{EEFDE75F-B380-43A5-9324-D977D1EACBA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EFBD76-4C4D-4931-A39A-13F4DEBBF08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8AC2CD-F499-4BC5-87DD-F8629E0A9BB4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Communication Environment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C03F501-1416-4B58-B47A-9B57B4A59832}" type="parTrans" cxnId="{175192FF-1CB7-439D-AA13-350BB14783B0}">
      <dgm:prSet/>
      <dgm:spPr/>
      <dgm:t>
        <a:bodyPr/>
        <a:lstStyle/>
        <a:p>
          <a:endParaRPr lang="en-US"/>
        </a:p>
      </dgm:t>
    </dgm:pt>
    <dgm:pt modelId="{D0DE47A7-DF99-4C60-BB4F-3DD4DE3A5126}" type="sibTrans" cxnId="{175192FF-1CB7-439D-AA13-350BB14783B0}">
      <dgm:prSet/>
      <dgm:spPr/>
      <dgm:t>
        <a:bodyPr/>
        <a:lstStyle/>
        <a:p>
          <a:endParaRPr lang="en-US"/>
        </a:p>
      </dgm:t>
    </dgm:pt>
    <dgm:pt modelId="{69DD3B47-7829-4C15-A32E-9E7B2BE31B63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Physical Attributes of the Partner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E64E689-BD80-4450-B43F-24DF5EF906DF}" type="parTrans" cxnId="{E923E09A-310D-4D6F-8037-6587EBF7354B}">
      <dgm:prSet/>
      <dgm:spPr/>
      <dgm:t>
        <a:bodyPr/>
        <a:lstStyle/>
        <a:p>
          <a:endParaRPr lang="en-US"/>
        </a:p>
      </dgm:t>
    </dgm:pt>
    <dgm:pt modelId="{9461AB60-2D38-4145-B44B-52480CA7D5CA}" type="sibTrans" cxnId="{E923E09A-310D-4D6F-8037-6587EBF7354B}">
      <dgm:prSet/>
      <dgm:spPr/>
      <dgm:t>
        <a:bodyPr/>
        <a:lstStyle/>
        <a:p>
          <a:endParaRPr lang="en-US"/>
        </a:p>
      </dgm:t>
    </dgm:pt>
    <dgm:pt modelId="{AFCD6E9C-E999-4D5D-B605-B764D691FC30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Behavior of the partner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7ECE23F0-4117-4352-8EFE-80C99CF44F62}" type="parTrans" cxnId="{FC0AD732-62B7-4047-9C4F-F4AFE905BF2B}">
      <dgm:prSet/>
      <dgm:spPr/>
      <dgm:t>
        <a:bodyPr/>
        <a:lstStyle/>
        <a:p>
          <a:endParaRPr lang="en-US"/>
        </a:p>
      </dgm:t>
    </dgm:pt>
    <dgm:pt modelId="{7CC7B665-C201-49A1-9D86-4C566FAFD627}" type="sibTrans" cxnId="{FC0AD732-62B7-4047-9C4F-F4AFE905BF2B}">
      <dgm:prSet/>
      <dgm:spPr/>
      <dgm:t>
        <a:bodyPr/>
        <a:lstStyle/>
        <a:p>
          <a:endParaRPr lang="en-US"/>
        </a:p>
      </dgm:t>
    </dgm:pt>
    <dgm:pt modelId="{6C81152E-394C-436B-B6BC-800C4AEB00B2}" type="pres">
      <dgm:prSet presAssocID="{9CEFBD76-4C4D-4931-A39A-13F4DEBBF08E}" presName="linear" presStyleCnt="0">
        <dgm:presLayoutVars>
          <dgm:animLvl val="lvl"/>
          <dgm:resizeHandles val="exact"/>
        </dgm:presLayoutVars>
      </dgm:prSet>
      <dgm:spPr/>
    </dgm:pt>
    <dgm:pt modelId="{4FC02A00-A7DF-4ED1-B79B-12AAFAB470A1}" type="pres">
      <dgm:prSet presAssocID="{AD8AC2CD-F499-4BC5-87DD-F8629E0A9B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4CDC3C-4558-464B-AA6A-A8A605A35D42}" type="pres">
      <dgm:prSet presAssocID="{D0DE47A7-DF99-4C60-BB4F-3DD4DE3A5126}" presName="spacer" presStyleCnt="0"/>
      <dgm:spPr/>
    </dgm:pt>
    <dgm:pt modelId="{608F6765-047F-4451-857C-C166311AAF76}" type="pres">
      <dgm:prSet presAssocID="{69DD3B47-7829-4C15-A32E-9E7B2BE31B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283F1-66C8-4F3F-ACAE-643100A236DD}" type="pres">
      <dgm:prSet presAssocID="{9461AB60-2D38-4145-B44B-52480CA7D5CA}" presName="spacer" presStyleCnt="0"/>
      <dgm:spPr/>
    </dgm:pt>
    <dgm:pt modelId="{FC3BEC07-2BD4-45B5-B771-1ADDE70866E8}" type="pres">
      <dgm:prSet presAssocID="{AFCD6E9C-E999-4D5D-B605-B764D691FC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A8FB4E-77E0-46EE-9408-B4F2D4FDAF30}" type="presOf" srcId="{69DD3B47-7829-4C15-A32E-9E7B2BE31B63}" destId="{608F6765-047F-4451-857C-C166311AAF76}" srcOrd="0" destOrd="0" presId="urn:microsoft.com/office/officeart/2005/8/layout/vList2"/>
    <dgm:cxn modelId="{FC0AD732-62B7-4047-9C4F-F4AFE905BF2B}" srcId="{9CEFBD76-4C4D-4931-A39A-13F4DEBBF08E}" destId="{AFCD6E9C-E999-4D5D-B605-B764D691FC30}" srcOrd="2" destOrd="0" parTransId="{7ECE23F0-4117-4352-8EFE-80C99CF44F62}" sibTransId="{7CC7B665-C201-49A1-9D86-4C566FAFD627}"/>
    <dgm:cxn modelId="{E923E09A-310D-4D6F-8037-6587EBF7354B}" srcId="{9CEFBD76-4C4D-4931-A39A-13F4DEBBF08E}" destId="{69DD3B47-7829-4C15-A32E-9E7B2BE31B63}" srcOrd="1" destOrd="0" parTransId="{BE64E689-BD80-4450-B43F-24DF5EF906DF}" sibTransId="{9461AB60-2D38-4145-B44B-52480CA7D5CA}"/>
    <dgm:cxn modelId="{CA5DBB1C-3709-4F7B-9044-80AC38A3B6D1}" type="presOf" srcId="{9CEFBD76-4C4D-4931-A39A-13F4DEBBF08E}" destId="{6C81152E-394C-436B-B6BC-800C4AEB00B2}" srcOrd="0" destOrd="0" presId="urn:microsoft.com/office/officeart/2005/8/layout/vList2"/>
    <dgm:cxn modelId="{1BC2DA70-C1C6-41B6-B93E-ED6C50ECB158}" type="presOf" srcId="{AD8AC2CD-F499-4BC5-87DD-F8629E0A9BB4}" destId="{4FC02A00-A7DF-4ED1-B79B-12AAFAB470A1}" srcOrd="0" destOrd="0" presId="urn:microsoft.com/office/officeart/2005/8/layout/vList2"/>
    <dgm:cxn modelId="{78A4028C-51F7-48FD-ACF9-A18401F803B4}" type="presOf" srcId="{AFCD6E9C-E999-4D5D-B605-B764D691FC30}" destId="{FC3BEC07-2BD4-45B5-B771-1ADDE70866E8}" srcOrd="0" destOrd="0" presId="urn:microsoft.com/office/officeart/2005/8/layout/vList2"/>
    <dgm:cxn modelId="{175192FF-1CB7-439D-AA13-350BB14783B0}" srcId="{9CEFBD76-4C4D-4931-A39A-13F4DEBBF08E}" destId="{AD8AC2CD-F499-4BC5-87DD-F8629E0A9BB4}" srcOrd="0" destOrd="0" parTransId="{BC03F501-1416-4B58-B47A-9B57B4A59832}" sibTransId="{D0DE47A7-DF99-4C60-BB4F-3DD4DE3A5126}"/>
    <dgm:cxn modelId="{F58293AC-8157-44BE-A9D4-9D6A460E683A}" type="presParOf" srcId="{6C81152E-394C-436B-B6BC-800C4AEB00B2}" destId="{4FC02A00-A7DF-4ED1-B79B-12AAFAB470A1}" srcOrd="0" destOrd="0" presId="urn:microsoft.com/office/officeart/2005/8/layout/vList2"/>
    <dgm:cxn modelId="{7F7BCE03-F32A-451B-AE9A-6A7850BCBDEF}" type="presParOf" srcId="{6C81152E-394C-436B-B6BC-800C4AEB00B2}" destId="{2F4CDC3C-4558-464B-AA6A-A8A605A35D42}" srcOrd="1" destOrd="0" presId="urn:microsoft.com/office/officeart/2005/8/layout/vList2"/>
    <dgm:cxn modelId="{86F0C135-0D88-42DF-88F8-7826CE20D490}" type="presParOf" srcId="{6C81152E-394C-436B-B6BC-800C4AEB00B2}" destId="{608F6765-047F-4451-857C-C166311AAF76}" srcOrd="2" destOrd="0" presId="urn:microsoft.com/office/officeart/2005/8/layout/vList2"/>
    <dgm:cxn modelId="{6042F722-B8B9-4496-B6FE-2C702C4C22A0}" type="presParOf" srcId="{6C81152E-394C-436B-B6BC-800C4AEB00B2}" destId="{F82283F1-66C8-4F3F-ACAE-643100A236DD}" srcOrd="3" destOrd="0" presId="urn:microsoft.com/office/officeart/2005/8/layout/vList2"/>
    <dgm:cxn modelId="{8BFF1043-8CFD-487F-BF09-BC9431A85829}" type="presParOf" srcId="{6C81152E-394C-436B-B6BC-800C4AEB00B2}" destId="{FC3BEC07-2BD4-45B5-B771-1ADDE70866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ECA219-E1FD-40B1-A916-F8456A201363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0DCF23B-A21E-4972-B663-4CAC3997E6FC}">
      <dgm:prSet phldrT="[Text]"/>
      <dgm:spPr/>
      <dgm:t>
        <a:bodyPr/>
        <a:lstStyle/>
        <a:p>
          <a:r>
            <a:rPr lang="en-US" dirty="0" smtClean="0"/>
            <a:t>Body </a:t>
          </a:r>
          <a:endParaRPr lang="en-US" dirty="0"/>
        </a:p>
      </dgm:t>
    </dgm:pt>
    <dgm:pt modelId="{A1565712-D76A-4B92-A617-1E8370965AA7}" type="parTrans" cxnId="{08AFF5AC-66EB-4B26-A2D6-B3D1F1ADD0A8}">
      <dgm:prSet/>
      <dgm:spPr/>
      <dgm:t>
        <a:bodyPr/>
        <a:lstStyle/>
        <a:p>
          <a:endParaRPr lang="en-US"/>
        </a:p>
      </dgm:t>
    </dgm:pt>
    <dgm:pt modelId="{72810452-FD53-45F8-A99C-DA64ADC4F5CF}" type="sibTrans" cxnId="{08AFF5AC-66EB-4B26-A2D6-B3D1F1ADD0A8}">
      <dgm:prSet/>
      <dgm:spPr/>
      <dgm:t>
        <a:bodyPr/>
        <a:lstStyle/>
        <a:p>
          <a:endParaRPr lang="en-US"/>
        </a:p>
      </dgm:t>
    </dgm:pt>
    <dgm:pt modelId="{52D7EF08-184E-4EF6-946C-1978AB62AF49}">
      <dgm:prSet phldrT="[Text]"/>
      <dgm:spPr/>
      <dgm:t>
        <a:bodyPr/>
        <a:lstStyle/>
        <a:p>
          <a:r>
            <a:rPr lang="en-US" dirty="0" smtClean="0"/>
            <a:t>Posture</a:t>
          </a:r>
          <a:endParaRPr lang="en-US" dirty="0"/>
        </a:p>
      </dgm:t>
    </dgm:pt>
    <dgm:pt modelId="{081649A2-BF4C-4276-88C4-B1236823FC8C}" type="parTrans" cxnId="{F29E0A5F-8F7F-4766-84F8-B3DEE11B9ADC}">
      <dgm:prSet/>
      <dgm:spPr/>
      <dgm:t>
        <a:bodyPr/>
        <a:lstStyle/>
        <a:p>
          <a:endParaRPr lang="en-US"/>
        </a:p>
      </dgm:t>
    </dgm:pt>
    <dgm:pt modelId="{31D68152-3863-4D1F-9F42-7B7F438A997F}" type="sibTrans" cxnId="{F29E0A5F-8F7F-4766-84F8-B3DEE11B9ADC}">
      <dgm:prSet/>
      <dgm:spPr/>
      <dgm:t>
        <a:bodyPr/>
        <a:lstStyle/>
        <a:p>
          <a:endParaRPr lang="en-US"/>
        </a:p>
      </dgm:t>
    </dgm:pt>
    <dgm:pt modelId="{969BC18C-E188-490E-A52A-AFCFC7957AEF}">
      <dgm:prSet phldrT="[Text]"/>
      <dgm:spPr/>
      <dgm:t>
        <a:bodyPr/>
        <a:lstStyle/>
        <a:p>
          <a:r>
            <a:rPr lang="en-US" dirty="0" smtClean="0"/>
            <a:t>Face</a:t>
          </a:r>
          <a:endParaRPr lang="en-US" dirty="0"/>
        </a:p>
      </dgm:t>
    </dgm:pt>
    <dgm:pt modelId="{972E53CE-1D09-4701-A82F-D7D8B0069DFD}" type="parTrans" cxnId="{0DF4C93B-8B13-4280-A019-D44280F1D8C2}">
      <dgm:prSet/>
      <dgm:spPr/>
      <dgm:t>
        <a:bodyPr/>
        <a:lstStyle/>
        <a:p>
          <a:endParaRPr lang="en-US"/>
        </a:p>
      </dgm:t>
    </dgm:pt>
    <dgm:pt modelId="{08866B2D-D124-4D30-B6A7-46DD5B2073BA}" type="sibTrans" cxnId="{0DF4C93B-8B13-4280-A019-D44280F1D8C2}">
      <dgm:prSet/>
      <dgm:spPr/>
      <dgm:t>
        <a:bodyPr/>
        <a:lstStyle/>
        <a:p>
          <a:endParaRPr lang="en-US"/>
        </a:p>
      </dgm:t>
    </dgm:pt>
    <dgm:pt modelId="{4FCA0295-6B1D-4EE0-B375-806DCB247764}">
      <dgm:prSet phldrT="[Text]"/>
      <dgm:spPr/>
      <dgm:t>
        <a:bodyPr/>
        <a:lstStyle/>
        <a:p>
          <a:r>
            <a:rPr lang="en-US" dirty="0" smtClean="0"/>
            <a:t>Expressions</a:t>
          </a:r>
          <a:endParaRPr lang="en-US" dirty="0"/>
        </a:p>
      </dgm:t>
    </dgm:pt>
    <dgm:pt modelId="{BF57B4AD-6580-4363-839C-39A4280CB402}" type="parTrans" cxnId="{47D4FA5E-02F9-4491-81C7-21F0DD8609ED}">
      <dgm:prSet/>
      <dgm:spPr/>
      <dgm:t>
        <a:bodyPr/>
        <a:lstStyle/>
        <a:p>
          <a:endParaRPr lang="en-US"/>
        </a:p>
      </dgm:t>
    </dgm:pt>
    <dgm:pt modelId="{D04F4AD7-858F-4EA2-98FE-CE590D3CAF98}" type="sibTrans" cxnId="{47D4FA5E-02F9-4491-81C7-21F0DD8609ED}">
      <dgm:prSet/>
      <dgm:spPr/>
      <dgm:t>
        <a:bodyPr/>
        <a:lstStyle/>
        <a:p>
          <a:endParaRPr lang="en-US"/>
        </a:p>
      </dgm:t>
    </dgm:pt>
    <dgm:pt modelId="{EFB42C03-1CC2-45EF-AD9A-85EC98A53777}">
      <dgm:prSet phldrT="[Text]"/>
      <dgm:spPr/>
      <dgm:t>
        <a:bodyPr/>
        <a:lstStyle/>
        <a:p>
          <a:r>
            <a:rPr lang="en-US" dirty="0" smtClean="0"/>
            <a:t>Gesture</a:t>
          </a:r>
          <a:endParaRPr lang="en-US" dirty="0"/>
        </a:p>
      </dgm:t>
    </dgm:pt>
    <dgm:pt modelId="{F3FE7EDB-5EC8-4455-A020-2C48DC9798F4}" type="parTrans" cxnId="{58E41069-9757-4067-83A7-BE283AAC87CE}">
      <dgm:prSet/>
      <dgm:spPr/>
      <dgm:t>
        <a:bodyPr/>
        <a:lstStyle/>
        <a:p>
          <a:endParaRPr lang="en-US"/>
        </a:p>
      </dgm:t>
    </dgm:pt>
    <dgm:pt modelId="{629F120C-2ECD-4A1C-8EB7-7CC5E5C67754}" type="sibTrans" cxnId="{58E41069-9757-4067-83A7-BE283AAC87CE}">
      <dgm:prSet/>
      <dgm:spPr/>
      <dgm:t>
        <a:bodyPr/>
        <a:lstStyle/>
        <a:p>
          <a:endParaRPr lang="en-US"/>
        </a:p>
      </dgm:t>
    </dgm:pt>
    <dgm:pt modelId="{C3D867C6-DA19-4DDD-87C3-BB87A5DA7FBC}">
      <dgm:prSet phldrT="[Text]"/>
      <dgm:spPr/>
      <dgm:t>
        <a:bodyPr/>
        <a:lstStyle/>
        <a:p>
          <a:r>
            <a:rPr lang="en-US" dirty="0" smtClean="0"/>
            <a:t>Gestures</a:t>
          </a:r>
          <a:endParaRPr lang="en-US" dirty="0"/>
        </a:p>
      </dgm:t>
    </dgm:pt>
    <dgm:pt modelId="{D255AF8B-40B9-43BC-92F3-AEEF93989AF1}" type="parTrans" cxnId="{466B4577-2796-4B45-834B-F6B91A27B525}">
      <dgm:prSet/>
      <dgm:spPr/>
      <dgm:t>
        <a:bodyPr/>
        <a:lstStyle/>
        <a:p>
          <a:endParaRPr lang="en-US"/>
        </a:p>
      </dgm:t>
    </dgm:pt>
    <dgm:pt modelId="{0C7B07C9-2672-4204-BC53-DF779ED2AC46}" type="sibTrans" cxnId="{466B4577-2796-4B45-834B-F6B91A27B525}">
      <dgm:prSet/>
      <dgm:spPr/>
      <dgm:t>
        <a:bodyPr/>
        <a:lstStyle/>
        <a:p>
          <a:endParaRPr lang="en-US"/>
        </a:p>
      </dgm:t>
    </dgm:pt>
    <dgm:pt modelId="{0954AD93-A864-4A8B-98CD-38887D79823F}">
      <dgm:prSet phldrT="[Text]"/>
      <dgm:spPr/>
      <dgm:t>
        <a:bodyPr/>
        <a:lstStyle/>
        <a:p>
          <a:r>
            <a:rPr lang="en-US" dirty="0" smtClean="0"/>
            <a:t>Eyes</a:t>
          </a:r>
          <a:endParaRPr lang="en-US" dirty="0"/>
        </a:p>
      </dgm:t>
    </dgm:pt>
    <dgm:pt modelId="{819D917C-E4B7-4FCC-B5C2-0FF19EE93951}" type="parTrans" cxnId="{2579187E-7D55-40C6-A094-EA857A0471EB}">
      <dgm:prSet/>
      <dgm:spPr/>
      <dgm:t>
        <a:bodyPr/>
        <a:lstStyle/>
        <a:p>
          <a:endParaRPr lang="en-US"/>
        </a:p>
      </dgm:t>
    </dgm:pt>
    <dgm:pt modelId="{B6DCE0FC-65A4-4FC9-9593-E48C041BF6EB}" type="sibTrans" cxnId="{2579187E-7D55-40C6-A094-EA857A0471EB}">
      <dgm:prSet/>
      <dgm:spPr/>
      <dgm:t>
        <a:bodyPr/>
        <a:lstStyle/>
        <a:p>
          <a:endParaRPr lang="en-US"/>
        </a:p>
      </dgm:t>
    </dgm:pt>
    <dgm:pt modelId="{9BF780F1-441C-4420-AEB1-69340B084C65}" type="pres">
      <dgm:prSet presAssocID="{28ECA219-E1FD-40B1-A916-F8456A201363}" presName="linear" presStyleCnt="0">
        <dgm:presLayoutVars>
          <dgm:animLvl val="lvl"/>
          <dgm:resizeHandles val="exact"/>
        </dgm:presLayoutVars>
      </dgm:prSet>
      <dgm:spPr/>
    </dgm:pt>
    <dgm:pt modelId="{4BB9E4FB-78AB-4C3F-891C-98D66B13165A}" type="pres">
      <dgm:prSet presAssocID="{50DCF23B-A21E-4972-B663-4CAC3997E6F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14C1DF-C6C5-4FB9-9A36-FF962064E422}" type="pres">
      <dgm:prSet presAssocID="{50DCF23B-A21E-4972-B663-4CAC3997E6F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B09F3-C697-44B1-9589-105643C77377}" type="pres">
      <dgm:prSet presAssocID="{969BC18C-E188-490E-A52A-AFCFC7957A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4B38FD-B61A-474A-A3ED-ABC6D64C3C05}" type="pres">
      <dgm:prSet presAssocID="{969BC18C-E188-490E-A52A-AFCFC7957AE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5FD75-2BE9-4674-9BE3-967AEF875C55}" type="pres">
      <dgm:prSet presAssocID="{0954AD93-A864-4A8B-98CD-38887D79823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D4FA5E-02F9-4491-81C7-21F0DD8609ED}" srcId="{969BC18C-E188-490E-A52A-AFCFC7957AEF}" destId="{4FCA0295-6B1D-4EE0-B375-806DCB247764}" srcOrd="0" destOrd="0" parTransId="{BF57B4AD-6580-4363-839C-39A4280CB402}" sibTransId="{D04F4AD7-858F-4EA2-98FE-CE590D3CAF98}"/>
    <dgm:cxn modelId="{4A668CB9-D684-4225-AFE7-D3ADE9382637}" type="presOf" srcId="{4FCA0295-6B1D-4EE0-B375-806DCB247764}" destId="{144B38FD-B61A-474A-A3ED-ABC6D64C3C05}" srcOrd="0" destOrd="0" presId="urn:microsoft.com/office/officeart/2005/8/layout/vList2"/>
    <dgm:cxn modelId="{A21EAB44-357C-4D03-B142-CDA47D560668}" type="presOf" srcId="{C3D867C6-DA19-4DDD-87C3-BB87A5DA7FBC}" destId="{144B38FD-B61A-474A-A3ED-ABC6D64C3C05}" srcOrd="0" destOrd="1" presId="urn:microsoft.com/office/officeart/2005/8/layout/vList2"/>
    <dgm:cxn modelId="{58E41069-9757-4067-83A7-BE283AAC87CE}" srcId="{50DCF23B-A21E-4972-B663-4CAC3997E6FC}" destId="{EFB42C03-1CC2-45EF-AD9A-85EC98A53777}" srcOrd="1" destOrd="0" parTransId="{F3FE7EDB-5EC8-4455-A020-2C48DC9798F4}" sibTransId="{629F120C-2ECD-4A1C-8EB7-7CC5E5C67754}"/>
    <dgm:cxn modelId="{466B4577-2796-4B45-834B-F6B91A27B525}" srcId="{969BC18C-E188-490E-A52A-AFCFC7957AEF}" destId="{C3D867C6-DA19-4DDD-87C3-BB87A5DA7FBC}" srcOrd="1" destOrd="0" parTransId="{D255AF8B-40B9-43BC-92F3-AEEF93989AF1}" sibTransId="{0C7B07C9-2672-4204-BC53-DF779ED2AC46}"/>
    <dgm:cxn modelId="{C8EA3208-D403-4BA9-A885-99CFE29B70F8}" type="presOf" srcId="{EFB42C03-1CC2-45EF-AD9A-85EC98A53777}" destId="{C614C1DF-C6C5-4FB9-9A36-FF962064E422}" srcOrd="0" destOrd="1" presId="urn:microsoft.com/office/officeart/2005/8/layout/vList2"/>
    <dgm:cxn modelId="{08AFF5AC-66EB-4B26-A2D6-B3D1F1ADD0A8}" srcId="{28ECA219-E1FD-40B1-A916-F8456A201363}" destId="{50DCF23B-A21E-4972-B663-4CAC3997E6FC}" srcOrd="0" destOrd="0" parTransId="{A1565712-D76A-4B92-A617-1E8370965AA7}" sibTransId="{72810452-FD53-45F8-A99C-DA64ADC4F5CF}"/>
    <dgm:cxn modelId="{F29E0A5F-8F7F-4766-84F8-B3DEE11B9ADC}" srcId="{50DCF23B-A21E-4972-B663-4CAC3997E6FC}" destId="{52D7EF08-184E-4EF6-946C-1978AB62AF49}" srcOrd="0" destOrd="0" parTransId="{081649A2-BF4C-4276-88C4-B1236823FC8C}" sibTransId="{31D68152-3863-4D1F-9F42-7B7F438A997F}"/>
    <dgm:cxn modelId="{2579187E-7D55-40C6-A094-EA857A0471EB}" srcId="{28ECA219-E1FD-40B1-A916-F8456A201363}" destId="{0954AD93-A864-4A8B-98CD-38887D79823F}" srcOrd="2" destOrd="0" parTransId="{819D917C-E4B7-4FCC-B5C2-0FF19EE93951}" sibTransId="{B6DCE0FC-65A4-4FC9-9593-E48C041BF6EB}"/>
    <dgm:cxn modelId="{FAA63BD7-0801-4646-A7B2-3B19FDC04439}" type="presOf" srcId="{0954AD93-A864-4A8B-98CD-38887D79823F}" destId="{CFB5FD75-2BE9-4674-9BE3-967AEF875C55}" srcOrd="0" destOrd="0" presId="urn:microsoft.com/office/officeart/2005/8/layout/vList2"/>
    <dgm:cxn modelId="{0DF4C93B-8B13-4280-A019-D44280F1D8C2}" srcId="{28ECA219-E1FD-40B1-A916-F8456A201363}" destId="{969BC18C-E188-490E-A52A-AFCFC7957AEF}" srcOrd="1" destOrd="0" parTransId="{972E53CE-1D09-4701-A82F-D7D8B0069DFD}" sibTransId="{08866B2D-D124-4D30-B6A7-46DD5B2073BA}"/>
    <dgm:cxn modelId="{504BA91E-8324-41CC-ACA0-26978A8A68E9}" type="presOf" srcId="{50DCF23B-A21E-4972-B663-4CAC3997E6FC}" destId="{4BB9E4FB-78AB-4C3F-891C-98D66B13165A}" srcOrd="0" destOrd="0" presId="urn:microsoft.com/office/officeart/2005/8/layout/vList2"/>
    <dgm:cxn modelId="{F39C6DBB-F431-4430-A53E-ABACE68A9CA9}" type="presOf" srcId="{52D7EF08-184E-4EF6-946C-1978AB62AF49}" destId="{C614C1DF-C6C5-4FB9-9A36-FF962064E422}" srcOrd="0" destOrd="0" presId="urn:microsoft.com/office/officeart/2005/8/layout/vList2"/>
    <dgm:cxn modelId="{E95ED316-E011-484E-8726-5C7981E5916C}" type="presOf" srcId="{28ECA219-E1FD-40B1-A916-F8456A201363}" destId="{9BF780F1-441C-4420-AEB1-69340B084C65}" srcOrd="0" destOrd="0" presId="urn:microsoft.com/office/officeart/2005/8/layout/vList2"/>
    <dgm:cxn modelId="{6159A599-FEA3-4407-BC0D-84772F7D7001}" type="presOf" srcId="{969BC18C-E188-490E-A52A-AFCFC7957AEF}" destId="{C33B09F3-C697-44B1-9589-105643C77377}" srcOrd="0" destOrd="0" presId="urn:microsoft.com/office/officeart/2005/8/layout/vList2"/>
    <dgm:cxn modelId="{C45211A2-CE1B-4633-982F-4E7F4566966E}" type="presParOf" srcId="{9BF780F1-441C-4420-AEB1-69340B084C65}" destId="{4BB9E4FB-78AB-4C3F-891C-98D66B13165A}" srcOrd="0" destOrd="0" presId="urn:microsoft.com/office/officeart/2005/8/layout/vList2"/>
    <dgm:cxn modelId="{1D19C5CE-9658-4D66-9A87-4D1E6DFA4FAF}" type="presParOf" srcId="{9BF780F1-441C-4420-AEB1-69340B084C65}" destId="{C614C1DF-C6C5-4FB9-9A36-FF962064E422}" srcOrd="1" destOrd="0" presId="urn:microsoft.com/office/officeart/2005/8/layout/vList2"/>
    <dgm:cxn modelId="{DD3CFBF5-099A-443D-A44F-6EC9F6D99026}" type="presParOf" srcId="{9BF780F1-441C-4420-AEB1-69340B084C65}" destId="{C33B09F3-C697-44B1-9589-105643C77377}" srcOrd="2" destOrd="0" presId="urn:microsoft.com/office/officeart/2005/8/layout/vList2"/>
    <dgm:cxn modelId="{E54E5023-89C0-4743-AC9C-B6125863ABD5}" type="presParOf" srcId="{9BF780F1-441C-4420-AEB1-69340B084C65}" destId="{144B38FD-B61A-474A-A3ED-ABC6D64C3C05}" srcOrd="3" destOrd="0" presId="urn:microsoft.com/office/officeart/2005/8/layout/vList2"/>
    <dgm:cxn modelId="{BCA3FA1E-AF18-4787-B14F-8DCD89572A03}" type="presParOf" srcId="{9BF780F1-441C-4420-AEB1-69340B084C65}" destId="{CFB5FD75-2BE9-4674-9BE3-967AEF875C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AB5C01-92B5-484B-82E5-ADA8E2C32A59}" type="doc">
      <dgm:prSet loTypeId="urn:microsoft.com/office/officeart/2005/8/layout/h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5D624D-3B11-42D7-A49F-E0C23E994EAA}">
      <dgm:prSet phldrT="[Text]" custT="1"/>
      <dgm:spPr/>
      <dgm:t>
        <a:bodyPr/>
        <a:lstStyle/>
        <a:p>
          <a:r>
            <a:rPr lang="en-US" sz="1800" b="1" dirty="0" smtClean="0">
              <a:latin typeface="Garamond" pitchFamily="18" charset="0"/>
            </a:rPr>
            <a:t>Sensory Deficit</a:t>
          </a:r>
          <a:endParaRPr lang="en-US" sz="1800" b="1" dirty="0">
            <a:latin typeface="Garamond" pitchFamily="18" charset="0"/>
          </a:endParaRPr>
        </a:p>
      </dgm:t>
    </dgm:pt>
    <dgm:pt modelId="{55CF5191-CA09-418A-A0D7-F8B0021F63D0}" type="parTrans" cxnId="{BDB47A02-FF06-475A-9CB0-BAA83CE7E497}">
      <dgm:prSet/>
      <dgm:spPr/>
      <dgm:t>
        <a:bodyPr/>
        <a:lstStyle/>
        <a:p>
          <a:endParaRPr lang="en-US"/>
        </a:p>
      </dgm:t>
    </dgm:pt>
    <dgm:pt modelId="{A935291D-2303-4C0B-A056-8238ACCC8C72}" type="sibTrans" cxnId="{BDB47A02-FF06-475A-9CB0-BAA83CE7E497}">
      <dgm:prSet/>
      <dgm:spPr/>
      <dgm:t>
        <a:bodyPr/>
        <a:lstStyle/>
        <a:p>
          <a:endParaRPr lang="en-US"/>
        </a:p>
      </dgm:t>
    </dgm:pt>
    <dgm:pt modelId="{B5E756D3-450C-4DBE-B74B-E066844D39B5}">
      <dgm:prSet phldrT="[Text]"/>
      <dgm:spPr/>
      <dgm:t>
        <a:bodyPr/>
        <a:lstStyle/>
        <a:p>
          <a:r>
            <a:rPr lang="en-US" dirty="0" smtClean="0"/>
            <a:t>Visual Impairment</a:t>
          </a:r>
          <a:endParaRPr lang="en-US" dirty="0"/>
        </a:p>
      </dgm:t>
    </dgm:pt>
    <dgm:pt modelId="{4F878642-BB23-415E-A308-D87EC7348BFA}" type="parTrans" cxnId="{EABAE1E8-BE1B-49DD-BE0F-40DDAE353C7B}">
      <dgm:prSet/>
      <dgm:spPr/>
      <dgm:t>
        <a:bodyPr/>
        <a:lstStyle/>
        <a:p>
          <a:endParaRPr lang="en-US"/>
        </a:p>
      </dgm:t>
    </dgm:pt>
    <dgm:pt modelId="{73453FD5-C57C-4443-A959-6771447DC8F1}" type="sibTrans" cxnId="{EABAE1E8-BE1B-49DD-BE0F-40DDAE353C7B}">
      <dgm:prSet/>
      <dgm:spPr/>
      <dgm:t>
        <a:bodyPr/>
        <a:lstStyle/>
        <a:p>
          <a:endParaRPr lang="en-US"/>
        </a:p>
      </dgm:t>
    </dgm:pt>
    <dgm:pt modelId="{38CF2801-18C7-446A-BF58-470B2E8181A1}">
      <dgm:prSet phldrT="[Text]"/>
      <dgm:spPr/>
      <dgm:t>
        <a:bodyPr/>
        <a:lstStyle/>
        <a:p>
          <a:r>
            <a:rPr lang="en-US" dirty="0" smtClean="0"/>
            <a:t>Blindness</a:t>
          </a:r>
          <a:endParaRPr lang="en-US" dirty="0"/>
        </a:p>
      </dgm:t>
    </dgm:pt>
    <dgm:pt modelId="{B3B379AF-38CF-46DA-8F7B-3A84A00BE86E}" type="parTrans" cxnId="{819623D3-4D55-4A47-95D4-218218643964}">
      <dgm:prSet/>
      <dgm:spPr/>
      <dgm:t>
        <a:bodyPr/>
        <a:lstStyle/>
        <a:p>
          <a:endParaRPr lang="en-US"/>
        </a:p>
      </dgm:t>
    </dgm:pt>
    <dgm:pt modelId="{C9F949C8-675C-46C9-8851-DF17DD145B34}" type="sibTrans" cxnId="{819623D3-4D55-4A47-95D4-218218643964}">
      <dgm:prSet/>
      <dgm:spPr/>
      <dgm:t>
        <a:bodyPr/>
        <a:lstStyle/>
        <a:p>
          <a:endParaRPr lang="en-US"/>
        </a:p>
      </dgm:t>
    </dgm:pt>
    <dgm:pt modelId="{A48C2DD3-1C4A-4134-A4AE-5ED6FA5B3096}">
      <dgm:prSet phldrT="[Text]"/>
      <dgm:spPr/>
      <dgm:t>
        <a:bodyPr/>
        <a:lstStyle/>
        <a:p>
          <a:endParaRPr lang="en-US" dirty="0"/>
        </a:p>
      </dgm:t>
    </dgm:pt>
    <dgm:pt modelId="{233418CA-7564-4A29-8398-7F9C518CC7E2}" type="parTrans" cxnId="{5D530849-8972-49D8-BA15-0B0023FEE3A7}">
      <dgm:prSet/>
      <dgm:spPr/>
      <dgm:t>
        <a:bodyPr/>
        <a:lstStyle/>
        <a:p>
          <a:endParaRPr lang="en-US"/>
        </a:p>
      </dgm:t>
    </dgm:pt>
    <dgm:pt modelId="{0E0F88D7-2446-43AF-BF56-53830628B95D}" type="sibTrans" cxnId="{5D530849-8972-49D8-BA15-0B0023FEE3A7}">
      <dgm:prSet/>
      <dgm:spPr/>
      <dgm:t>
        <a:bodyPr/>
        <a:lstStyle/>
        <a:p>
          <a:endParaRPr lang="en-US"/>
        </a:p>
      </dgm:t>
    </dgm:pt>
    <dgm:pt modelId="{5E744786-26F9-486F-8BF1-91900E1B3C1E}">
      <dgm:prSet phldrT="[Text]"/>
      <dgm:spPr/>
      <dgm:t>
        <a:bodyPr/>
        <a:lstStyle/>
        <a:p>
          <a:endParaRPr lang="en-US" dirty="0"/>
        </a:p>
      </dgm:t>
    </dgm:pt>
    <dgm:pt modelId="{9896622B-5AD1-4C1E-8C3E-82C079B969C6}" type="parTrans" cxnId="{18556959-E6CA-4887-815D-5D177B502D82}">
      <dgm:prSet/>
      <dgm:spPr/>
      <dgm:t>
        <a:bodyPr/>
        <a:lstStyle/>
        <a:p>
          <a:endParaRPr lang="en-US"/>
        </a:p>
      </dgm:t>
    </dgm:pt>
    <dgm:pt modelId="{3A72A529-0531-4CC1-ABA4-351CC8DCDCC2}" type="sibTrans" cxnId="{18556959-E6CA-4887-815D-5D177B502D82}">
      <dgm:prSet/>
      <dgm:spPr/>
      <dgm:t>
        <a:bodyPr/>
        <a:lstStyle/>
        <a:p>
          <a:endParaRPr lang="en-US"/>
        </a:p>
      </dgm:t>
    </dgm:pt>
    <dgm:pt modelId="{41427A54-1EC6-498C-9240-839AC14ED5B7}">
      <dgm:prSet phldrT="[Text]"/>
      <dgm:spPr/>
      <dgm:t>
        <a:bodyPr/>
        <a:lstStyle/>
        <a:p>
          <a:r>
            <a:rPr lang="en-US" dirty="0" smtClean="0"/>
            <a:t>Low Vision</a:t>
          </a:r>
          <a:endParaRPr lang="en-US" dirty="0"/>
        </a:p>
      </dgm:t>
    </dgm:pt>
    <dgm:pt modelId="{9FB72059-7427-4534-8069-FBB8B9FA27ED}" type="parTrans" cxnId="{5C458189-769C-4653-A5BA-49D854F71AB7}">
      <dgm:prSet/>
      <dgm:spPr/>
      <dgm:t>
        <a:bodyPr/>
        <a:lstStyle/>
        <a:p>
          <a:endParaRPr lang="en-US"/>
        </a:p>
      </dgm:t>
    </dgm:pt>
    <dgm:pt modelId="{593BAC1B-EA23-4960-865F-A6EB772249E0}" type="sibTrans" cxnId="{5C458189-769C-4653-A5BA-49D854F71AB7}">
      <dgm:prSet/>
      <dgm:spPr/>
      <dgm:t>
        <a:bodyPr/>
        <a:lstStyle/>
        <a:p>
          <a:endParaRPr lang="en-US"/>
        </a:p>
      </dgm:t>
    </dgm:pt>
    <dgm:pt modelId="{E30E93F2-3CF2-422D-AE59-ECA21C76A7A7}">
      <dgm:prSet phldrT="[Text]"/>
      <dgm:spPr/>
      <dgm:t>
        <a:bodyPr/>
        <a:lstStyle/>
        <a:p>
          <a:endParaRPr lang="en-US" dirty="0"/>
        </a:p>
      </dgm:t>
    </dgm:pt>
    <dgm:pt modelId="{00D27F5D-41AA-4DD8-9003-F84695DFC6C5}" type="parTrans" cxnId="{FB1C3A75-1997-4506-9EB9-1C8E845598DA}">
      <dgm:prSet/>
      <dgm:spPr/>
      <dgm:t>
        <a:bodyPr/>
        <a:lstStyle/>
        <a:p>
          <a:endParaRPr lang="en-US"/>
        </a:p>
      </dgm:t>
    </dgm:pt>
    <dgm:pt modelId="{DEB7B2C0-3F49-4BB1-9C67-E69FBB806272}" type="sibTrans" cxnId="{FB1C3A75-1997-4506-9EB9-1C8E845598DA}">
      <dgm:prSet/>
      <dgm:spPr/>
      <dgm:t>
        <a:bodyPr/>
        <a:lstStyle/>
        <a:p>
          <a:endParaRPr lang="en-US"/>
        </a:p>
      </dgm:t>
    </dgm:pt>
    <dgm:pt modelId="{915A1C5B-036C-4BD5-9A21-6757A2E040D8}" type="pres">
      <dgm:prSet presAssocID="{84AB5C01-92B5-484B-82E5-ADA8E2C32A59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659B18-ED2F-46DD-B2BA-5E1BFBC01BCF}" type="pres">
      <dgm:prSet presAssocID="{785D624D-3B11-42D7-A49F-E0C23E994EAA}" presName="compositeNode" presStyleCnt="0">
        <dgm:presLayoutVars>
          <dgm:bulletEnabled val="1"/>
        </dgm:presLayoutVars>
      </dgm:prSet>
      <dgm:spPr/>
    </dgm:pt>
    <dgm:pt modelId="{F9BB6975-B5A7-4BA6-BE7D-5FB82660E147}" type="pres">
      <dgm:prSet presAssocID="{785D624D-3B11-42D7-A49F-E0C23E994EAA}" presName="image" presStyleLbl="fgImgPlace1" presStyleIdx="0" presStyleCnt="1" custScaleX="110343" custScaleY="9409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80210E9-6629-4F52-83A5-4981B1B6A08A}" type="pres">
      <dgm:prSet presAssocID="{785D624D-3B11-42D7-A49F-E0C23E994EAA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DE75F-B380-43A5-9324-D977D1EACBAE}" type="pres">
      <dgm:prSet presAssocID="{785D624D-3B11-42D7-A49F-E0C23E994EAA}" presName="parentNode" presStyleLbl="revTx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556959-E6CA-4887-815D-5D177B502D82}" srcId="{785D624D-3B11-42D7-A49F-E0C23E994EAA}" destId="{5E744786-26F9-486F-8BF1-91900E1B3C1E}" srcOrd="4" destOrd="0" parTransId="{9896622B-5AD1-4C1E-8C3E-82C079B969C6}" sibTransId="{3A72A529-0531-4CC1-ABA4-351CC8DCDCC2}"/>
    <dgm:cxn modelId="{CF97F292-65E6-4AF6-A1FB-4A479F87A832}" type="presOf" srcId="{5E744786-26F9-486F-8BF1-91900E1B3C1E}" destId="{A80210E9-6629-4F52-83A5-4981B1B6A08A}" srcOrd="0" destOrd="4" presId="urn:microsoft.com/office/officeart/2005/8/layout/hList2"/>
    <dgm:cxn modelId="{F4B98A04-170A-4D9E-AEBC-4F317EF8E7B0}" type="presOf" srcId="{B5E756D3-450C-4DBE-B74B-E066844D39B5}" destId="{A80210E9-6629-4F52-83A5-4981B1B6A08A}" srcOrd="0" destOrd="0" presId="urn:microsoft.com/office/officeart/2005/8/layout/hList2"/>
    <dgm:cxn modelId="{98FE6A97-8DAF-4230-823A-A721DDFF11B3}" type="presOf" srcId="{84AB5C01-92B5-484B-82E5-ADA8E2C32A59}" destId="{915A1C5B-036C-4BD5-9A21-6757A2E040D8}" srcOrd="0" destOrd="0" presId="urn:microsoft.com/office/officeart/2005/8/layout/hList2"/>
    <dgm:cxn modelId="{FB1C3A75-1997-4506-9EB9-1C8E845598DA}" srcId="{785D624D-3B11-42D7-A49F-E0C23E994EAA}" destId="{E30E93F2-3CF2-422D-AE59-ECA21C76A7A7}" srcOrd="3" destOrd="0" parTransId="{00D27F5D-41AA-4DD8-9003-F84695DFC6C5}" sibTransId="{DEB7B2C0-3F49-4BB1-9C67-E69FBB806272}"/>
    <dgm:cxn modelId="{BDB47A02-FF06-475A-9CB0-BAA83CE7E497}" srcId="{84AB5C01-92B5-484B-82E5-ADA8E2C32A59}" destId="{785D624D-3B11-42D7-A49F-E0C23E994EAA}" srcOrd="0" destOrd="0" parTransId="{55CF5191-CA09-418A-A0D7-F8B0021F63D0}" sibTransId="{A935291D-2303-4C0B-A056-8238ACCC8C72}"/>
    <dgm:cxn modelId="{782E6F45-516D-47DC-96A1-CF0A42CDB237}" type="presOf" srcId="{E30E93F2-3CF2-422D-AE59-ECA21C76A7A7}" destId="{A80210E9-6629-4F52-83A5-4981B1B6A08A}" srcOrd="0" destOrd="3" presId="urn:microsoft.com/office/officeart/2005/8/layout/hList2"/>
    <dgm:cxn modelId="{934E3A71-F235-49B4-82DA-C01CE2BD3DEF}" type="presOf" srcId="{785D624D-3B11-42D7-A49F-E0C23E994EAA}" destId="{EEFDE75F-B380-43A5-9324-D977D1EACBAE}" srcOrd="0" destOrd="0" presId="urn:microsoft.com/office/officeart/2005/8/layout/hList2"/>
    <dgm:cxn modelId="{5C458189-769C-4653-A5BA-49D854F71AB7}" srcId="{785D624D-3B11-42D7-A49F-E0C23E994EAA}" destId="{41427A54-1EC6-498C-9240-839AC14ED5B7}" srcOrd="1" destOrd="0" parTransId="{9FB72059-7427-4534-8069-FBB8B9FA27ED}" sibTransId="{593BAC1B-EA23-4960-865F-A6EB772249E0}"/>
    <dgm:cxn modelId="{5D530849-8972-49D8-BA15-0B0023FEE3A7}" srcId="{785D624D-3B11-42D7-A49F-E0C23E994EAA}" destId="{A48C2DD3-1C4A-4134-A4AE-5ED6FA5B3096}" srcOrd="5" destOrd="0" parTransId="{233418CA-7564-4A29-8398-7F9C518CC7E2}" sibTransId="{0E0F88D7-2446-43AF-BF56-53830628B95D}"/>
    <dgm:cxn modelId="{46EE8059-FA18-4099-87ED-B3E40B84A646}" type="presOf" srcId="{A48C2DD3-1C4A-4134-A4AE-5ED6FA5B3096}" destId="{A80210E9-6629-4F52-83A5-4981B1B6A08A}" srcOrd="0" destOrd="5" presId="urn:microsoft.com/office/officeart/2005/8/layout/hList2"/>
    <dgm:cxn modelId="{BD51DC53-1A6F-4B6D-8037-954893C8665E}" type="presOf" srcId="{38CF2801-18C7-446A-BF58-470B2E8181A1}" destId="{A80210E9-6629-4F52-83A5-4981B1B6A08A}" srcOrd="0" destOrd="2" presId="urn:microsoft.com/office/officeart/2005/8/layout/hList2"/>
    <dgm:cxn modelId="{819623D3-4D55-4A47-95D4-218218643964}" srcId="{785D624D-3B11-42D7-A49F-E0C23E994EAA}" destId="{38CF2801-18C7-446A-BF58-470B2E8181A1}" srcOrd="2" destOrd="0" parTransId="{B3B379AF-38CF-46DA-8F7B-3A84A00BE86E}" sibTransId="{C9F949C8-675C-46C9-8851-DF17DD145B34}"/>
    <dgm:cxn modelId="{EABAE1E8-BE1B-49DD-BE0F-40DDAE353C7B}" srcId="{785D624D-3B11-42D7-A49F-E0C23E994EAA}" destId="{B5E756D3-450C-4DBE-B74B-E066844D39B5}" srcOrd="0" destOrd="0" parTransId="{4F878642-BB23-415E-A308-D87EC7348BFA}" sibTransId="{73453FD5-C57C-4443-A959-6771447DC8F1}"/>
    <dgm:cxn modelId="{D2441BA8-F4B4-467C-84B2-548470DE703E}" type="presOf" srcId="{41427A54-1EC6-498C-9240-839AC14ED5B7}" destId="{A80210E9-6629-4F52-83A5-4981B1B6A08A}" srcOrd="0" destOrd="1" presId="urn:microsoft.com/office/officeart/2005/8/layout/hList2"/>
    <dgm:cxn modelId="{6EE1C8A8-0DA6-4D4E-9A23-4BE6B8DDD993}" type="presParOf" srcId="{915A1C5B-036C-4BD5-9A21-6757A2E040D8}" destId="{A0659B18-ED2F-46DD-B2BA-5E1BFBC01BCF}" srcOrd="0" destOrd="0" presId="urn:microsoft.com/office/officeart/2005/8/layout/hList2"/>
    <dgm:cxn modelId="{6C8BD030-C8FD-4324-B2D2-3B2054BEAF60}" type="presParOf" srcId="{A0659B18-ED2F-46DD-B2BA-5E1BFBC01BCF}" destId="{F9BB6975-B5A7-4BA6-BE7D-5FB82660E147}" srcOrd="0" destOrd="0" presId="urn:microsoft.com/office/officeart/2005/8/layout/hList2"/>
    <dgm:cxn modelId="{330568DC-0217-4B25-B0CD-BACBF5F710E0}" type="presParOf" srcId="{A0659B18-ED2F-46DD-B2BA-5E1BFBC01BCF}" destId="{A80210E9-6629-4F52-83A5-4981B1B6A08A}" srcOrd="1" destOrd="0" presId="urn:microsoft.com/office/officeart/2005/8/layout/hList2"/>
    <dgm:cxn modelId="{A9599549-552B-4968-9776-DE20592DE565}" type="presParOf" srcId="{A0659B18-ED2F-46DD-B2BA-5E1BFBC01BCF}" destId="{EEFDE75F-B380-43A5-9324-D977D1EACBA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DEA26D-6FE8-4CC9-83B9-9C8A411C6EC1}" type="doc">
      <dgm:prSet loTypeId="urn:microsoft.com/office/officeart/2005/8/layout/chevron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648275-09C5-4DC7-B199-6E327635D6FB}">
      <dgm:prSet phldrT="[Text]" phldr="1"/>
      <dgm:spPr/>
      <dgm:t>
        <a:bodyPr/>
        <a:lstStyle/>
        <a:p>
          <a:endParaRPr lang="en-US" dirty="0"/>
        </a:p>
      </dgm:t>
    </dgm:pt>
    <dgm:pt modelId="{EE7C6BD3-B5A0-4A4A-96B6-C795579E9186}" type="parTrans" cxnId="{81B698CC-C59E-475E-8E2D-0D3AEC50FD54}">
      <dgm:prSet/>
      <dgm:spPr/>
      <dgm:t>
        <a:bodyPr/>
        <a:lstStyle/>
        <a:p>
          <a:endParaRPr lang="en-US"/>
        </a:p>
      </dgm:t>
    </dgm:pt>
    <dgm:pt modelId="{B403127F-1A98-4A37-BAF2-99CADC69E691}" type="sibTrans" cxnId="{81B698CC-C59E-475E-8E2D-0D3AEC50FD54}">
      <dgm:prSet/>
      <dgm:spPr/>
      <dgm:t>
        <a:bodyPr/>
        <a:lstStyle/>
        <a:p>
          <a:endParaRPr lang="en-US"/>
        </a:p>
      </dgm:t>
    </dgm:pt>
    <dgm:pt modelId="{6A90E766-AF23-4E43-8152-DEB6B92699D8}">
      <dgm:prSet phldrT="[Text]" phldr="1"/>
      <dgm:spPr/>
      <dgm:t>
        <a:bodyPr/>
        <a:lstStyle/>
        <a:p>
          <a:endParaRPr lang="en-US" dirty="0"/>
        </a:p>
      </dgm:t>
    </dgm:pt>
    <dgm:pt modelId="{68B3D29F-BC35-4331-A1DF-258C38787DA6}" type="parTrans" cxnId="{2719D9D0-6605-401C-B5B9-38B69DAA8FC6}">
      <dgm:prSet/>
      <dgm:spPr/>
      <dgm:t>
        <a:bodyPr/>
        <a:lstStyle/>
        <a:p>
          <a:endParaRPr lang="en-US"/>
        </a:p>
      </dgm:t>
    </dgm:pt>
    <dgm:pt modelId="{D018E519-723F-4AE3-8F49-01D175D3507D}" type="sibTrans" cxnId="{2719D9D0-6605-401C-B5B9-38B69DAA8FC6}">
      <dgm:prSet/>
      <dgm:spPr/>
      <dgm:t>
        <a:bodyPr/>
        <a:lstStyle/>
        <a:p>
          <a:endParaRPr lang="en-US"/>
        </a:p>
      </dgm:t>
    </dgm:pt>
    <dgm:pt modelId="{FEA4331E-D533-4C11-98D8-58D7D29F52DE}">
      <dgm:prSet phldrT="[Text]"/>
      <dgm:spPr/>
      <dgm:t>
        <a:bodyPr/>
        <a:lstStyle/>
        <a:p>
          <a:r>
            <a:rPr lang="en-US" dirty="0" smtClean="0"/>
            <a:t>Person Detection</a:t>
          </a:r>
          <a:endParaRPr lang="en-US" dirty="0"/>
        </a:p>
      </dgm:t>
    </dgm:pt>
    <dgm:pt modelId="{A39E878C-B115-4368-9FA0-458A61B527EA}" type="parTrans" cxnId="{8FD02336-DA5A-4B47-9BE4-EE521003AC90}">
      <dgm:prSet/>
      <dgm:spPr/>
      <dgm:t>
        <a:bodyPr/>
        <a:lstStyle/>
        <a:p>
          <a:endParaRPr lang="en-US"/>
        </a:p>
      </dgm:t>
    </dgm:pt>
    <dgm:pt modelId="{AB318924-8775-492E-852E-0934EA5FFD13}" type="sibTrans" cxnId="{8FD02336-DA5A-4B47-9BE4-EE521003AC90}">
      <dgm:prSet/>
      <dgm:spPr/>
      <dgm:t>
        <a:bodyPr/>
        <a:lstStyle/>
        <a:p>
          <a:endParaRPr lang="en-US"/>
        </a:p>
      </dgm:t>
    </dgm:pt>
    <dgm:pt modelId="{32D8174A-27C3-4DA7-A0D9-30E553446104}">
      <dgm:prSet phldrT="[Text]" phldr="1"/>
      <dgm:spPr/>
      <dgm:t>
        <a:bodyPr/>
        <a:lstStyle/>
        <a:p>
          <a:endParaRPr lang="en-US" dirty="0"/>
        </a:p>
      </dgm:t>
    </dgm:pt>
    <dgm:pt modelId="{29D8C993-0598-4DFA-BFB5-1725A022DE75}" type="parTrans" cxnId="{D1B73656-56A8-4983-A1ED-DADEC7AF51A6}">
      <dgm:prSet/>
      <dgm:spPr/>
      <dgm:t>
        <a:bodyPr/>
        <a:lstStyle/>
        <a:p>
          <a:endParaRPr lang="en-US"/>
        </a:p>
      </dgm:t>
    </dgm:pt>
    <dgm:pt modelId="{1AAAD1CC-C8E6-42F6-8CC8-0277184F17A1}" type="sibTrans" cxnId="{D1B73656-56A8-4983-A1ED-DADEC7AF51A6}">
      <dgm:prSet/>
      <dgm:spPr/>
      <dgm:t>
        <a:bodyPr/>
        <a:lstStyle/>
        <a:p>
          <a:endParaRPr lang="en-US"/>
        </a:p>
      </dgm:t>
    </dgm:pt>
    <dgm:pt modelId="{BF232A64-0FA4-4273-8A48-52B533C929E3}">
      <dgm:prSet phldrT="[Text]"/>
      <dgm:spPr/>
      <dgm:t>
        <a:bodyPr/>
        <a:lstStyle/>
        <a:p>
          <a:r>
            <a:rPr lang="en-US" dirty="0" smtClean="0"/>
            <a:t>Person Recognition</a:t>
          </a:r>
          <a:endParaRPr lang="en-US" dirty="0"/>
        </a:p>
      </dgm:t>
    </dgm:pt>
    <dgm:pt modelId="{9F63C131-67B6-4960-8501-3616D5B09A34}" type="parTrans" cxnId="{E21E0174-95DC-4AE8-90EA-BDA9C30EB512}">
      <dgm:prSet/>
      <dgm:spPr/>
      <dgm:t>
        <a:bodyPr/>
        <a:lstStyle/>
        <a:p>
          <a:endParaRPr lang="en-US"/>
        </a:p>
      </dgm:t>
    </dgm:pt>
    <dgm:pt modelId="{9CF2ACFD-769D-4BFA-B214-1895A4810ACE}" type="sibTrans" cxnId="{E21E0174-95DC-4AE8-90EA-BDA9C30EB512}">
      <dgm:prSet/>
      <dgm:spPr/>
      <dgm:t>
        <a:bodyPr/>
        <a:lstStyle/>
        <a:p>
          <a:endParaRPr lang="en-US"/>
        </a:p>
      </dgm:t>
    </dgm:pt>
    <dgm:pt modelId="{ABAA341D-7AD1-4730-99F3-1EB49275CA2D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C35FA3C0-B14B-4BD7-802D-FDD727B28F15}" type="parTrans" cxnId="{712A206A-51B3-4331-8A8C-59C2650F7268}">
      <dgm:prSet/>
      <dgm:spPr/>
      <dgm:t>
        <a:bodyPr/>
        <a:lstStyle/>
        <a:p>
          <a:endParaRPr lang="en-US"/>
        </a:p>
      </dgm:t>
    </dgm:pt>
    <dgm:pt modelId="{A6E6966B-F9D8-4206-83E8-2D953132EF50}" type="sibTrans" cxnId="{712A206A-51B3-4331-8A8C-59C2650F7268}">
      <dgm:prSet/>
      <dgm:spPr/>
      <dgm:t>
        <a:bodyPr/>
        <a:lstStyle/>
        <a:p>
          <a:endParaRPr lang="en-US"/>
        </a:p>
      </dgm:t>
    </dgm:pt>
    <dgm:pt modelId="{988E9812-C4EB-4AB4-A849-B7389CE679A1}">
      <dgm:prSet phldrT="[Text]"/>
      <dgm:spPr/>
      <dgm:t>
        <a:bodyPr/>
        <a:lstStyle/>
        <a:p>
          <a:endParaRPr lang="en-US" dirty="0"/>
        </a:p>
      </dgm:t>
    </dgm:pt>
    <dgm:pt modelId="{09EC8397-9481-4CFE-BDE2-3F0D8C2C63CD}" type="sibTrans" cxnId="{53DFD2A0-69BE-4973-88DF-EB7FAD031E52}">
      <dgm:prSet/>
      <dgm:spPr/>
      <dgm:t>
        <a:bodyPr/>
        <a:lstStyle/>
        <a:p>
          <a:endParaRPr lang="en-US"/>
        </a:p>
      </dgm:t>
    </dgm:pt>
    <dgm:pt modelId="{C4F06494-ADA0-4F62-B0F1-E0DB1AD01C41}" type="parTrans" cxnId="{53DFD2A0-69BE-4973-88DF-EB7FAD031E52}">
      <dgm:prSet/>
      <dgm:spPr/>
      <dgm:t>
        <a:bodyPr/>
        <a:lstStyle/>
        <a:p>
          <a:endParaRPr lang="en-US"/>
        </a:p>
      </dgm:t>
    </dgm:pt>
    <dgm:pt modelId="{26FCCF99-582B-48A7-A4F4-A4652A9D04D2}">
      <dgm:prSet phldrT="[Text]"/>
      <dgm:spPr/>
      <dgm:t>
        <a:bodyPr/>
        <a:lstStyle/>
        <a:p>
          <a:r>
            <a:rPr lang="en-US" dirty="0" smtClean="0"/>
            <a:t>Body Mannerisms</a:t>
          </a:r>
          <a:endParaRPr lang="en-US" dirty="0"/>
        </a:p>
      </dgm:t>
    </dgm:pt>
    <dgm:pt modelId="{BFDA9D71-8A13-47B2-B723-394B31C2083F}" type="sibTrans" cxnId="{08DA3F6F-9B0A-4249-8867-B287915B360B}">
      <dgm:prSet/>
      <dgm:spPr/>
      <dgm:t>
        <a:bodyPr/>
        <a:lstStyle/>
        <a:p>
          <a:endParaRPr lang="en-US"/>
        </a:p>
      </dgm:t>
    </dgm:pt>
    <dgm:pt modelId="{6E0861B3-5210-4239-9062-E1177A3F8EA7}" type="parTrans" cxnId="{08DA3F6F-9B0A-4249-8867-B287915B360B}">
      <dgm:prSet/>
      <dgm:spPr/>
      <dgm:t>
        <a:bodyPr/>
        <a:lstStyle/>
        <a:p>
          <a:endParaRPr lang="en-US"/>
        </a:p>
      </dgm:t>
    </dgm:pt>
    <dgm:pt modelId="{290954F1-3D9F-45DC-8357-D1E46BDFCA0D}">
      <dgm:prSet phldrT="[Text]"/>
      <dgm:spPr/>
      <dgm:t>
        <a:bodyPr/>
        <a:lstStyle/>
        <a:p>
          <a:endParaRPr lang="en-US" dirty="0"/>
        </a:p>
      </dgm:t>
    </dgm:pt>
    <dgm:pt modelId="{06FD0F0A-D263-4A6A-A2FC-B0DD567E6B4B}" type="sibTrans" cxnId="{1C24F99F-FD3C-43F5-879F-B5F40D69EDE3}">
      <dgm:prSet/>
      <dgm:spPr/>
      <dgm:t>
        <a:bodyPr/>
        <a:lstStyle/>
        <a:p>
          <a:endParaRPr lang="en-US"/>
        </a:p>
      </dgm:t>
    </dgm:pt>
    <dgm:pt modelId="{3BEFE92B-EB1D-44E4-80FE-F5F8C033DFF8}" type="parTrans" cxnId="{1C24F99F-FD3C-43F5-879F-B5F40D69EDE3}">
      <dgm:prSet/>
      <dgm:spPr/>
      <dgm:t>
        <a:bodyPr/>
        <a:lstStyle/>
        <a:p>
          <a:endParaRPr lang="en-US"/>
        </a:p>
      </dgm:t>
    </dgm:pt>
    <dgm:pt modelId="{6E30E110-C8E2-4B49-AC4A-DE099A565C6A}">
      <dgm:prSet phldrT="[Text]"/>
      <dgm:spPr/>
      <dgm:t>
        <a:bodyPr/>
        <a:lstStyle/>
        <a:p>
          <a:r>
            <a:rPr lang="en-US" dirty="0" smtClean="0"/>
            <a:t>Face Detection</a:t>
          </a:r>
          <a:endParaRPr lang="en-US" dirty="0"/>
        </a:p>
      </dgm:t>
    </dgm:pt>
    <dgm:pt modelId="{590142FA-F92B-4A0A-83C8-69B2B4E681B5}" type="sibTrans" cxnId="{8F6DC091-1D71-4713-AD4D-FD68AAA4300A}">
      <dgm:prSet/>
      <dgm:spPr/>
      <dgm:t>
        <a:bodyPr/>
        <a:lstStyle/>
        <a:p>
          <a:endParaRPr lang="en-US"/>
        </a:p>
      </dgm:t>
    </dgm:pt>
    <dgm:pt modelId="{8967E513-C6C2-4096-A9BC-E3EEE797FDAD}" type="parTrans" cxnId="{8F6DC091-1D71-4713-AD4D-FD68AAA4300A}">
      <dgm:prSet/>
      <dgm:spPr/>
      <dgm:t>
        <a:bodyPr/>
        <a:lstStyle/>
        <a:p>
          <a:endParaRPr lang="en-US"/>
        </a:p>
      </dgm:t>
    </dgm:pt>
    <dgm:pt modelId="{901E1AF4-826D-4537-B61E-3CDCF228892A}" type="pres">
      <dgm:prSet presAssocID="{C2DEA26D-6FE8-4CC9-83B9-9C8A411C6EC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17D0E-3819-45EF-BB08-80A36C3AF818}" type="pres">
      <dgm:prSet presAssocID="{7F648275-09C5-4DC7-B199-6E327635D6FB}" presName="composite" presStyleCnt="0"/>
      <dgm:spPr/>
    </dgm:pt>
    <dgm:pt modelId="{DF778EE1-E9BF-4665-B0C8-C77894733544}" type="pres">
      <dgm:prSet presAssocID="{7F648275-09C5-4DC7-B199-6E327635D6FB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D925E-BB2E-4013-BCFC-1CFF77EB0575}" type="pres">
      <dgm:prSet presAssocID="{7F648275-09C5-4DC7-B199-6E327635D6FB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7C851-C6D1-4A09-AA2C-BCE0036AFB02}" type="pres">
      <dgm:prSet presAssocID="{B403127F-1A98-4A37-BAF2-99CADC69E691}" presName="sp" presStyleCnt="0"/>
      <dgm:spPr/>
    </dgm:pt>
    <dgm:pt modelId="{9F72758F-8194-43A7-91E2-036AC21B0C95}" type="pres">
      <dgm:prSet presAssocID="{6A90E766-AF23-4E43-8152-DEB6B92699D8}" presName="composite" presStyleCnt="0"/>
      <dgm:spPr/>
    </dgm:pt>
    <dgm:pt modelId="{0DBBC158-DA6C-4289-9BB2-FD97B73A1239}" type="pres">
      <dgm:prSet presAssocID="{6A90E766-AF23-4E43-8152-DEB6B92699D8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847FE-903C-42A6-BDB5-9BB5F8F1BE38}" type="pres">
      <dgm:prSet presAssocID="{6A90E766-AF23-4E43-8152-DEB6B92699D8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4F91D-A7CD-4357-BBFE-C5368FF9773F}" type="pres">
      <dgm:prSet presAssocID="{D018E519-723F-4AE3-8F49-01D175D3507D}" presName="sp" presStyleCnt="0"/>
      <dgm:spPr/>
    </dgm:pt>
    <dgm:pt modelId="{7F54570B-186E-4D4D-96BC-173CA158C719}" type="pres">
      <dgm:prSet presAssocID="{32D8174A-27C3-4DA7-A0D9-30E553446104}" presName="composite" presStyleCnt="0"/>
      <dgm:spPr/>
    </dgm:pt>
    <dgm:pt modelId="{9A95EE43-15D8-4A54-A29A-84FB2A5D289F}" type="pres">
      <dgm:prSet presAssocID="{32D8174A-27C3-4DA7-A0D9-30E553446104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D7364-078C-480B-AEB6-148FB5E0A0EB}" type="pres">
      <dgm:prSet presAssocID="{32D8174A-27C3-4DA7-A0D9-30E553446104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BB02C-4C87-4B70-93CD-524995FC3370}" type="pres">
      <dgm:prSet presAssocID="{1AAAD1CC-C8E6-42F6-8CC8-0277184F17A1}" presName="sp" presStyleCnt="0"/>
      <dgm:spPr/>
    </dgm:pt>
    <dgm:pt modelId="{A0DDC88D-E0C7-49DA-91B6-F330BAE45812}" type="pres">
      <dgm:prSet presAssocID="{988E9812-C4EB-4AB4-A849-B7389CE679A1}" presName="composite" presStyleCnt="0"/>
      <dgm:spPr/>
    </dgm:pt>
    <dgm:pt modelId="{08AFEB32-BE07-48D5-9BF7-1FE596E7C433}" type="pres">
      <dgm:prSet presAssocID="{988E9812-C4EB-4AB4-A849-B7389CE679A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30773-0172-4175-9B30-C7A41D65C300}" type="pres">
      <dgm:prSet presAssocID="{988E9812-C4EB-4AB4-A849-B7389CE679A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92B98-0BBC-4038-8924-6CD11313EF4F}" type="pres">
      <dgm:prSet presAssocID="{09EC8397-9481-4CFE-BDE2-3F0D8C2C63CD}" presName="sp" presStyleCnt="0"/>
      <dgm:spPr/>
    </dgm:pt>
    <dgm:pt modelId="{D3B1088C-2F49-4932-8C8F-3A3A33631A4C}" type="pres">
      <dgm:prSet presAssocID="{290954F1-3D9F-45DC-8357-D1E46BDFCA0D}" presName="composite" presStyleCnt="0"/>
      <dgm:spPr/>
    </dgm:pt>
    <dgm:pt modelId="{BA60AE5C-1F66-4D5B-8547-8BF01CD0AABE}" type="pres">
      <dgm:prSet presAssocID="{290954F1-3D9F-45DC-8357-D1E46BDFCA0D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BEAED-38CC-415C-90DF-ACCB44BB35CC}" type="pres">
      <dgm:prSet presAssocID="{290954F1-3D9F-45DC-8357-D1E46BDFCA0D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6DC091-1D71-4713-AD4D-FD68AAA4300A}" srcId="{7F648275-09C5-4DC7-B199-6E327635D6FB}" destId="{6E30E110-C8E2-4B49-AC4A-DE099A565C6A}" srcOrd="0" destOrd="0" parTransId="{8967E513-C6C2-4096-A9BC-E3EEE797FDAD}" sibTransId="{590142FA-F92B-4A0A-83C8-69B2B4E681B5}"/>
    <dgm:cxn modelId="{7C3C754A-35E6-4D6F-9B8E-D5389CEB4CB6}" type="presOf" srcId="{6E30E110-C8E2-4B49-AC4A-DE099A565C6A}" destId="{0FFD925E-BB2E-4013-BCFC-1CFF77EB0575}" srcOrd="0" destOrd="0" presId="urn:microsoft.com/office/officeart/2005/8/layout/chevron2"/>
    <dgm:cxn modelId="{89354755-0311-4444-8F0B-4EDCB8B59EBD}" type="presOf" srcId="{C2DEA26D-6FE8-4CC9-83B9-9C8A411C6EC1}" destId="{901E1AF4-826D-4537-B61E-3CDCF228892A}" srcOrd="0" destOrd="0" presId="urn:microsoft.com/office/officeart/2005/8/layout/chevron2"/>
    <dgm:cxn modelId="{D1B73656-56A8-4983-A1ED-DADEC7AF51A6}" srcId="{C2DEA26D-6FE8-4CC9-83B9-9C8A411C6EC1}" destId="{32D8174A-27C3-4DA7-A0D9-30E553446104}" srcOrd="2" destOrd="0" parTransId="{29D8C993-0598-4DFA-BFB5-1725A022DE75}" sibTransId="{1AAAD1CC-C8E6-42F6-8CC8-0277184F17A1}"/>
    <dgm:cxn modelId="{A172FAB1-36F8-4D49-BCCA-1AE6F38C96D6}" type="presOf" srcId="{290954F1-3D9F-45DC-8357-D1E46BDFCA0D}" destId="{BA60AE5C-1F66-4D5B-8547-8BF01CD0AABE}" srcOrd="0" destOrd="0" presId="urn:microsoft.com/office/officeart/2005/8/layout/chevron2"/>
    <dgm:cxn modelId="{2719D9D0-6605-401C-B5B9-38B69DAA8FC6}" srcId="{C2DEA26D-6FE8-4CC9-83B9-9C8A411C6EC1}" destId="{6A90E766-AF23-4E43-8152-DEB6B92699D8}" srcOrd="1" destOrd="0" parTransId="{68B3D29F-BC35-4331-A1DF-258C38787DA6}" sibTransId="{D018E519-723F-4AE3-8F49-01D175D3507D}"/>
    <dgm:cxn modelId="{63835E2F-06AB-4A9E-B963-CB24E602C3F8}" type="presOf" srcId="{FEA4331E-D533-4C11-98D8-58D7D29F52DE}" destId="{E45847FE-903C-42A6-BDB5-9BB5F8F1BE38}" srcOrd="0" destOrd="0" presId="urn:microsoft.com/office/officeart/2005/8/layout/chevron2"/>
    <dgm:cxn modelId="{81B698CC-C59E-475E-8E2D-0D3AEC50FD54}" srcId="{C2DEA26D-6FE8-4CC9-83B9-9C8A411C6EC1}" destId="{7F648275-09C5-4DC7-B199-6E327635D6FB}" srcOrd="0" destOrd="0" parTransId="{EE7C6BD3-B5A0-4A4A-96B6-C795579E9186}" sibTransId="{B403127F-1A98-4A37-BAF2-99CADC69E691}"/>
    <dgm:cxn modelId="{1C24F99F-FD3C-43F5-879F-B5F40D69EDE3}" srcId="{C2DEA26D-6FE8-4CC9-83B9-9C8A411C6EC1}" destId="{290954F1-3D9F-45DC-8357-D1E46BDFCA0D}" srcOrd="4" destOrd="0" parTransId="{3BEFE92B-EB1D-44E4-80FE-F5F8C033DFF8}" sibTransId="{06FD0F0A-D263-4A6A-A2FC-B0DD567E6B4B}"/>
    <dgm:cxn modelId="{64E31994-75ED-44B4-A74F-A7887ABD140F}" type="presOf" srcId="{ABAA341D-7AD1-4730-99F3-1EB49275CA2D}" destId="{5E530773-0172-4175-9B30-C7A41D65C300}" srcOrd="0" destOrd="0" presId="urn:microsoft.com/office/officeart/2005/8/layout/chevron2"/>
    <dgm:cxn modelId="{53DFD2A0-69BE-4973-88DF-EB7FAD031E52}" srcId="{C2DEA26D-6FE8-4CC9-83B9-9C8A411C6EC1}" destId="{988E9812-C4EB-4AB4-A849-B7389CE679A1}" srcOrd="3" destOrd="0" parTransId="{C4F06494-ADA0-4F62-B0F1-E0DB1AD01C41}" sibTransId="{09EC8397-9481-4CFE-BDE2-3F0D8C2C63CD}"/>
    <dgm:cxn modelId="{E21E0174-95DC-4AE8-90EA-BDA9C30EB512}" srcId="{32D8174A-27C3-4DA7-A0D9-30E553446104}" destId="{BF232A64-0FA4-4273-8A48-52B533C929E3}" srcOrd="0" destOrd="0" parTransId="{9F63C131-67B6-4960-8501-3616D5B09A34}" sibTransId="{9CF2ACFD-769D-4BFA-B214-1895A4810ACE}"/>
    <dgm:cxn modelId="{59D56996-5714-4BF9-99A2-5C11D3CFF465}" type="presOf" srcId="{26FCCF99-582B-48A7-A4F4-A4652A9D04D2}" destId="{A28BEAED-38CC-415C-90DF-ACCB44BB35CC}" srcOrd="0" destOrd="0" presId="urn:microsoft.com/office/officeart/2005/8/layout/chevron2"/>
    <dgm:cxn modelId="{90AE849B-9CD5-4967-AB8A-B7ED7CE81AED}" type="presOf" srcId="{988E9812-C4EB-4AB4-A849-B7389CE679A1}" destId="{08AFEB32-BE07-48D5-9BF7-1FE596E7C433}" srcOrd="0" destOrd="0" presId="urn:microsoft.com/office/officeart/2005/8/layout/chevron2"/>
    <dgm:cxn modelId="{D6D21F8C-A5FF-40AD-B4DE-1451A32B311D}" type="presOf" srcId="{7F648275-09C5-4DC7-B199-6E327635D6FB}" destId="{DF778EE1-E9BF-4665-B0C8-C77894733544}" srcOrd="0" destOrd="0" presId="urn:microsoft.com/office/officeart/2005/8/layout/chevron2"/>
    <dgm:cxn modelId="{78C079D4-56B2-4B0A-A758-2FA42766A273}" type="presOf" srcId="{32D8174A-27C3-4DA7-A0D9-30E553446104}" destId="{9A95EE43-15D8-4A54-A29A-84FB2A5D289F}" srcOrd="0" destOrd="0" presId="urn:microsoft.com/office/officeart/2005/8/layout/chevron2"/>
    <dgm:cxn modelId="{1F3ECB51-2469-40B5-9173-3D394DA77FD6}" type="presOf" srcId="{6A90E766-AF23-4E43-8152-DEB6B92699D8}" destId="{0DBBC158-DA6C-4289-9BB2-FD97B73A1239}" srcOrd="0" destOrd="0" presId="urn:microsoft.com/office/officeart/2005/8/layout/chevron2"/>
    <dgm:cxn modelId="{9AFCCD57-FB1F-4DD6-B767-4DD96E871A64}" type="presOf" srcId="{BF232A64-0FA4-4273-8A48-52B533C929E3}" destId="{1ADD7364-078C-480B-AEB6-148FB5E0A0EB}" srcOrd="0" destOrd="0" presId="urn:microsoft.com/office/officeart/2005/8/layout/chevron2"/>
    <dgm:cxn modelId="{08DA3F6F-9B0A-4249-8867-B287915B360B}" srcId="{290954F1-3D9F-45DC-8357-D1E46BDFCA0D}" destId="{26FCCF99-582B-48A7-A4F4-A4652A9D04D2}" srcOrd="0" destOrd="0" parTransId="{6E0861B3-5210-4239-9062-E1177A3F8EA7}" sibTransId="{BFDA9D71-8A13-47B2-B723-394B31C2083F}"/>
    <dgm:cxn modelId="{712A206A-51B3-4331-8A8C-59C2650F7268}" srcId="{988E9812-C4EB-4AB4-A849-B7389CE679A1}" destId="{ABAA341D-7AD1-4730-99F3-1EB49275CA2D}" srcOrd="0" destOrd="0" parTransId="{C35FA3C0-B14B-4BD7-802D-FDD727B28F15}" sibTransId="{A6E6966B-F9D8-4206-83E8-2D953132EF50}"/>
    <dgm:cxn modelId="{8FD02336-DA5A-4B47-9BE4-EE521003AC90}" srcId="{6A90E766-AF23-4E43-8152-DEB6B92699D8}" destId="{FEA4331E-D533-4C11-98D8-58D7D29F52DE}" srcOrd="0" destOrd="0" parTransId="{A39E878C-B115-4368-9FA0-458A61B527EA}" sibTransId="{AB318924-8775-492E-852E-0934EA5FFD13}"/>
    <dgm:cxn modelId="{0C4C7D53-1C50-4663-8D26-BEBB198B5E92}" type="presParOf" srcId="{901E1AF4-826D-4537-B61E-3CDCF228892A}" destId="{85217D0E-3819-45EF-BB08-80A36C3AF818}" srcOrd="0" destOrd="0" presId="urn:microsoft.com/office/officeart/2005/8/layout/chevron2"/>
    <dgm:cxn modelId="{D188F8C9-82A2-41F9-90F9-1C969B26465E}" type="presParOf" srcId="{85217D0E-3819-45EF-BB08-80A36C3AF818}" destId="{DF778EE1-E9BF-4665-B0C8-C77894733544}" srcOrd="0" destOrd="0" presId="urn:microsoft.com/office/officeart/2005/8/layout/chevron2"/>
    <dgm:cxn modelId="{E14B16FD-F2F6-462B-8233-1F40561877D0}" type="presParOf" srcId="{85217D0E-3819-45EF-BB08-80A36C3AF818}" destId="{0FFD925E-BB2E-4013-BCFC-1CFF77EB0575}" srcOrd="1" destOrd="0" presId="urn:microsoft.com/office/officeart/2005/8/layout/chevron2"/>
    <dgm:cxn modelId="{22BE3971-2D14-4217-80B3-974C1B1D825B}" type="presParOf" srcId="{901E1AF4-826D-4537-B61E-3CDCF228892A}" destId="{DBB7C851-C6D1-4A09-AA2C-BCE0036AFB02}" srcOrd="1" destOrd="0" presId="urn:microsoft.com/office/officeart/2005/8/layout/chevron2"/>
    <dgm:cxn modelId="{9B74D6E1-E3DD-4FDF-A27E-0F72ABA75073}" type="presParOf" srcId="{901E1AF4-826D-4537-B61E-3CDCF228892A}" destId="{9F72758F-8194-43A7-91E2-036AC21B0C95}" srcOrd="2" destOrd="0" presId="urn:microsoft.com/office/officeart/2005/8/layout/chevron2"/>
    <dgm:cxn modelId="{0EC0452A-9F68-4DCD-BF07-9FD7C399205B}" type="presParOf" srcId="{9F72758F-8194-43A7-91E2-036AC21B0C95}" destId="{0DBBC158-DA6C-4289-9BB2-FD97B73A1239}" srcOrd="0" destOrd="0" presId="urn:microsoft.com/office/officeart/2005/8/layout/chevron2"/>
    <dgm:cxn modelId="{C146A750-B506-446A-B47E-33F7837060D7}" type="presParOf" srcId="{9F72758F-8194-43A7-91E2-036AC21B0C95}" destId="{E45847FE-903C-42A6-BDB5-9BB5F8F1BE38}" srcOrd="1" destOrd="0" presId="urn:microsoft.com/office/officeart/2005/8/layout/chevron2"/>
    <dgm:cxn modelId="{A83FE599-FA80-468A-A61D-25EDF7CDD2BE}" type="presParOf" srcId="{901E1AF4-826D-4537-B61E-3CDCF228892A}" destId="{0D04F91D-A7CD-4357-BBFE-C5368FF9773F}" srcOrd="3" destOrd="0" presId="urn:microsoft.com/office/officeart/2005/8/layout/chevron2"/>
    <dgm:cxn modelId="{3CE693FD-48A7-4E86-84C3-4A6F90BE36DB}" type="presParOf" srcId="{901E1AF4-826D-4537-B61E-3CDCF228892A}" destId="{7F54570B-186E-4D4D-96BC-173CA158C719}" srcOrd="4" destOrd="0" presId="urn:microsoft.com/office/officeart/2005/8/layout/chevron2"/>
    <dgm:cxn modelId="{21168260-A93B-4816-90E6-BFAE44B991A7}" type="presParOf" srcId="{7F54570B-186E-4D4D-96BC-173CA158C719}" destId="{9A95EE43-15D8-4A54-A29A-84FB2A5D289F}" srcOrd="0" destOrd="0" presId="urn:microsoft.com/office/officeart/2005/8/layout/chevron2"/>
    <dgm:cxn modelId="{2F3CEA67-2E56-4AD3-84A2-C13B6AA64220}" type="presParOf" srcId="{7F54570B-186E-4D4D-96BC-173CA158C719}" destId="{1ADD7364-078C-480B-AEB6-148FB5E0A0EB}" srcOrd="1" destOrd="0" presId="urn:microsoft.com/office/officeart/2005/8/layout/chevron2"/>
    <dgm:cxn modelId="{EC746806-1463-4EE7-BBBD-614408B1DFF0}" type="presParOf" srcId="{901E1AF4-826D-4537-B61E-3CDCF228892A}" destId="{A2BBB02C-4C87-4B70-93CD-524995FC3370}" srcOrd="5" destOrd="0" presId="urn:microsoft.com/office/officeart/2005/8/layout/chevron2"/>
    <dgm:cxn modelId="{DC93BC03-5A86-4730-8E52-5F400296CB1B}" type="presParOf" srcId="{901E1AF4-826D-4537-B61E-3CDCF228892A}" destId="{A0DDC88D-E0C7-49DA-91B6-F330BAE45812}" srcOrd="6" destOrd="0" presId="urn:microsoft.com/office/officeart/2005/8/layout/chevron2"/>
    <dgm:cxn modelId="{C9275916-BA24-4952-9A45-045C43386166}" type="presParOf" srcId="{A0DDC88D-E0C7-49DA-91B6-F330BAE45812}" destId="{08AFEB32-BE07-48D5-9BF7-1FE596E7C433}" srcOrd="0" destOrd="0" presId="urn:microsoft.com/office/officeart/2005/8/layout/chevron2"/>
    <dgm:cxn modelId="{A702DC4D-1E63-4A46-A48D-4AC8E4E78734}" type="presParOf" srcId="{A0DDC88D-E0C7-49DA-91B6-F330BAE45812}" destId="{5E530773-0172-4175-9B30-C7A41D65C300}" srcOrd="1" destOrd="0" presId="urn:microsoft.com/office/officeart/2005/8/layout/chevron2"/>
    <dgm:cxn modelId="{E2A94848-0141-4146-B3DD-F603724DA3D2}" type="presParOf" srcId="{901E1AF4-826D-4537-B61E-3CDCF228892A}" destId="{55592B98-0BBC-4038-8924-6CD11313EF4F}" srcOrd="7" destOrd="0" presId="urn:microsoft.com/office/officeart/2005/8/layout/chevron2"/>
    <dgm:cxn modelId="{2AAAA27A-E1FE-4BF0-ACC6-20D0A3C25949}" type="presParOf" srcId="{901E1AF4-826D-4537-B61E-3CDCF228892A}" destId="{D3B1088C-2F49-4932-8C8F-3A3A33631A4C}" srcOrd="8" destOrd="0" presId="urn:microsoft.com/office/officeart/2005/8/layout/chevron2"/>
    <dgm:cxn modelId="{263C2E3D-A23E-4CCB-86C1-893713FF0AD5}" type="presParOf" srcId="{D3B1088C-2F49-4932-8C8F-3A3A33631A4C}" destId="{BA60AE5C-1F66-4D5B-8547-8BF01CD0AABE}" srcOrd="0" destOrd="0" presId="urn:microsoft.com/office/officeart/2005/8/layout/chevron2"/>
    <dgm:cxn modelId="{A587094D-E900-4678-BFE5-254948EDD683}" type="presParOf" srcId="{D3B1088C-2F49-4932-8C8F-3A3A33631A4C}" destId="{A28BEAED-38CC-415C-90DF-ACCB44BB35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FDE75F-B380-43A5-9324-D977D1EACBAE}">
      <dsp:nvSpPr>
        <dsp:cNvPr id="0" name=""/>
        <dsp:cNvSpPr/>
      </dsp:nvSpPr>
      <dsp:spPr>
        <a:xfrm rot="16200000">
          <a:off x="-1129648" y="1756388"/>
          <a:ext cx="2674620" cy="3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3133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Sensory Deficit</a:t>
          </a:r>
          <a:endParaRPr lang="en-US" sz="1800" b="1" kern="1200" dirty="0">
            <a:latin typeface="Garamond" pitchFamily="18" charset="0"/>
          </a:endParaRPr>
        </a:p>
      </dsp:txBody>
      <dsp:txXfrm rot="16200000">
        <a:off x="-1129648" y="1756388"/>
        <a:ext cx="2674620" cy="321032"/>
      </dsp:txXfrm>
    </dsp:sp>
    <dsp:sp modelId="{A80210E9-6629-4F52-83A5-4981B1B6A08A}">
      <dsp:nvSpPr>
        <dsp:cNvPr id="0" name=""/>
        <dsp:cNvSpPr/>
      </dsp:nvSpPr>
      <dsp:spPr>
        <a:xfrm>
          <a:off x="368177" y="579594"/>
          <a:ext cx="1599081" cy="26746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283133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Visual Impairment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Low Vision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Blindness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368177" y="579594"/>
        <a:ext cx="1599081" cy="2674620"/>
      </dsp:txXfrm>
    </dsp:sp>
    <dsp:sp modelId="{F9BB6975-B5A7-4BA6-BE7D-5FB82660E147}">
      <dsp:nvSpPr>
        <dsp:cNvPr id="0" name=""/>
        <dsp:cNvSpPr/>
      </dsp:nvSpPr>
      <dsp:spPr>
        <a:xfrm>
          <a:off x="13941" y="174785"/>
          <a:ext cx="708473" cy="60415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C02A00-A7DF-4ED1-B79B-12AAFAB470A1}">
      <dsp:nvSpPr>
        <dsp:cNvPr id="0" name=""/>
        <dsp:cNvSpPr/>
      </dsp:nvSpPr>
      <dsp:spPr>
        <a:xfrm>
          <a:off x="0" y="29000"/>
          <a:ext cx="6096000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Communication Environment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29000"/>
        <a:ext cx="6096000" cy="702000"/>
      </dsp:txXfrm>
    </dsp:sp>
    <dsp:sp modelId="{608F6765-047F-4451-857C-C166311AAF76}">
      <dsp:nvSpPr>
        <dsp:cNvPr id="0" name=""/>
        <dsp:cNvSpPr/>
      </dsp:nvSpPr>
      <dsp:spPr>
        <a:xfrm>
          <a:off x="0" y="817400"/>
          <a:ext cx="6096000" cy="70200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Physical Attributes of the Partner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817400"/>
        <a:ext cx="6096000" cy="702000"/>
      </dsp:txXfrm>
    </dsp:sp>
    <dsp:sp modelId="{FC3BEC07-2BD4-45B5-B771-1ADDE70866E8}">
      <dsp:nvSpPr>
        <dsp:cNvPr id="0" name=""/>
        <dsp:cNvSpPr/>
      </dsp:nvSpPr>
      <dsp:spPr>
        <a:xfrm>
          <a:off x="0" y="1605800"/>
          <a:ext cx="6096000" cy="7020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Behavior of the partner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1605800"/>
        <a:ext cx="6096000" cy="70200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BB9E4FB-78AB-4C3F-891C-98D66B13165A}">
      <dsp:nvSpPr>
        <dsp:cNvPr id="0" name=""/>
        <dsp:cNvSpPr/>
      </dsp:nvSpPr>
      <dsp:spPr>
        <a:xfrm>
          <a:off x="0" y="11025"/>
          <a:ext cx="3124200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Body </a:t>
          </a:r>
          <a:endParaRPr lang="en-US" sz="1800" kern="1200" dirty="0"/>
        </a:p>
      </dsp:txBody>
      <dsp:txXfrm>
        <a:off x="0" y="11025"/>
        <a:ext cx="3124200" cy="431730"/>
      </dsp:txXfrm>
    </dsp:sp>
    <dsp:sp modelId="{C614C1DF-C6C5-4FB9-9A36-FF962064E422}">
      <dsp:nvSpPr>
        <dsp:cNvPr id="0" name=""/>
        <dsp:cNvSpPr/>
      </dsp:nvSpPr>
      <dsp:spPr>
        <a:xfrm>
          <a:off x="0" y="442755"/>
          <a:ext cx="3124200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Posture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Gesture</a:t>
          </a:r>
          <a:endParaRPr lang="en-US" sz="1400" kern="1200" dirty="0"/>
        </a:p>
      </dsp:txBody>
      <dsp:txXfrm>
        <a:off x="0" y="442755"/>
        <a:ext cx="3124200" cy="484380"/>
      </dsp:txXfrm>
    </dsp:sp>
    <dsp:sp modelId="{C33B09F3-C697-44B1-9589-105643C77377}">
      <dsp:nvSpPr>
        <dsp:cNvPr id="0" name=""/>
        <dsp:cNvSpPr/>
      </dsp:nvSpPr>
      <dsp:spPr>
        <a:xfrm>
          <a:off x="0" y="927135"/>
          <a:ext cx="3124200" cy="43173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Face</a:t>
          </a:r>
          <a:endParaRPr lang="en-US" sz="1800" kern="1200" dirty="0"/>
        </a:p>
      </dsp:txBody>
      <dsp:txXfrm>
        <a:off x="0" y="927135"/>
        <a:ext cx="3124200" cy="431730"/>
      </dsp:txXfrm>
    </dsp:sp>
    <dsp:sp modelId="{144B38FD-B61A-474A-A3ED-ABC6D64C3C05}">
      <dsp:nvSpPr>
        <dsp:cNvPr id="0" name=""/>
        <dsp:cNvSpPr/>
      </dsp:nvSpPr>
      <dsp:spPr>
        <a:xfrm>
          <a:off x="0" y="1358865"/>
          <a:ext cx="3124200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Expressions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Gestures</a:t>
          </a:r>
          <a:endParaRPr lang="en-US" sz="1400" kern="1200" dirty="0"/>
        </a:p>
      </dsp:txBody>
      <dsp:txXfrm>
        <a:off x="0" y="1358865"/>
        <a:ext cx="3124200" cy="484380"/>
      </dsp:txXfrm>
    </dsp:sp>
    <dsp:sp modelId="{CFB5FD75-2BE9-4674-9BE3-967AEF875C55}">
      <dsp:nvSpPr>
        <dsp:cNvPr id="0" name=""/>
        <dsp:cNvSpPr/>
      </dsp:nvSpPr>
      <dsp:spPr>
        <a:xfrm>
          <a:off x="0" y="1843245"/>
          <a:ext cx="3124200" cy="43173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Eyes</a:t>
          </a:r>
          <a:endParaRPr lang="en-US" sz="1800" kern="1200" dirty="0"/>
        </a:p>
      </dsp:txBody>
      <dsp:txXfrm>
        <a:off x="0" y="1843245"/>
        <a:ext cx="3124200" cy="43173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FDE75F-B380-43A5-9324-D977D1EACBAE}">
      <dsp:nvSpPr>
        <dsp:cNvPr id="0" name=""/>
        <dsp:cNvSpPr/>
      </dsp:nvSpPr>
      <dsp:spPr>
        <a:xfrm rot="16200000">
          <a:off x="-1113674" y="1759610"/>
          <a:ext cx="2674620" cy="34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912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Sensory Deficit</a:t>
          </a:r>
          <a:endParaRPr lang="en-US" sz="1800" b="1" kern="1200" dirty="0">
            <a:latin typeface="Garamond" pitchFamily="18" charset="0"/>
          </a:endParaRPr>
        </a:p>
      </dsp:txBody>
      <dsp:txXfrm rot="16200000">
        <a:off x="-1113674" y="1759610"/>
        <a:ext cx="2674620" cy="345727"/>
      </dsp:txXfrm>
    </dsp:sp>
    <dsp:sp modelId="{A80210E9-6629-4F52-83A5-4981B1B6A08A}">
      <dsp:nvSpPr>
        <dsp:cNvPr id="0" name=""/>
        <dsp:cNvSpPr/>
      </dsp:nvSpPr>
      <dsp:spPr>
        <a:xfrm>
          <a:off x="396499" y="595163"/>
          <a:ext cx="1722087" cy="26746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04912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 Impairment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Low Vision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Blindness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</dsp:txBody>
      <dsp:txXfrm>
        <a:off x="396499" y="595163"/>
        <a:ext cx="1722087" cy="2674620"/>
      </dsp:txXfrm>
    </dsp:sp>
    <dsp:sp modelId="{F9BB6975-B5A7-4BA6-BE7D-5FB82660E147}">
      <dsp:nvSpPr>
        <dsp:cNvPr id="0" name=""/>
        <dsp:cNvSpPr/>
      </dsp:nvSpPr>
      <dsp:spPr>
        <a:xfrm>
          <a:off x="15013" y="159216"/>
          <a:ext cx="762971" cy="650630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778EE1-E9BF-4665-B0C8-C77894733544}">
      <dsp:nvSpPr>
        <dsp:cNvPr id="0" name=""/>
        <dsp:cNvSpPr/>
      </dsp:nvSpPr>
      <dsp:spPr>
        <a:xfrm rot="5400000">
          <a:off x="-136177" y="137878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137878"/>
        <a:ext cx="907851" cy="635496"/>
      </dsp:txXfrm>
    </dsp:sp>
    <dsp:sp modelId="{0FFD925E-BB2E-4013-BCFC-1CFF77EB0575}">
      <dsp:nvSpPr>
        <dsp:cNvPr id="0" name=""/>
        <dsp:cNvSpPr/>
      </dsp:nvSpPr>
      <dsp:spPr>
        <a:xfrm rot="5400000">
          <a:off x="2080096" y="-1442899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Face Detection</a:t>
          </a:r>
          <a:endParaRPr lang="en-US" sz="2800" kern="1200" dirty="0"/>
        </a:p>
      </dsp:txBody>
      <dsp:txXfrm rot="5400000">
        <a:off x="2080096" y="-1442899"/>
        <a:ext cx="590103" cy="3479303"/>
      </dsp:txXfrm>
    </dsp:sp>
    <dsp:sp modelId="{0DBBC158-DA6C-4289-9BB2-FD97B73A1239}">
      <dsp:nvSpPr>
        <dsp:cNvPr id="0" name=""/>
        <dsp:cNvSpPr/>
      </dsp:nvSpPr>
      <dsp:spPr>
        <a:xfrm rot="5400000">
          <a:off x="-136177" y="926065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926065"/>
        <a:ext cx="907851" cy="635496"/>
      </dsp:txXfrm>
    </dsp:sp>
    <dsp:sp modelId="{E45847FE-903C-42A6-BDB5-9BB5F8F1BE38}">
      <dsp:nvSpPr>
        <dsp:cNvPr id="0" name=""/>
        <dsp:cNvSpPr/>
      </dsp:nvSpPr>
      <dsp:spPr>
        <a:xfrm rot="5400000">
          <a:off x="2080096" y="-654712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Person Detection</a:t>
          </a:r>
          <a:endParaRPr lang="en-US" sz="2800" kern="1200" dirty="0"/>
        </a:p>
      </dsp:txBody>
      <dsp:txXfrm rot="5400000">
        <a:off x="2080096" y="-654712"/>
        <a:ext cx="590103" cy="3479303"/>
      </dsp:txXfrm>
    </dsp:sp>
    <dsp:sp modelId="{9A95EE43-15D8-4A54-A29A-84FB2A5D289F}">
      <dsp:nvSpPr>
        <dsp:cNvPr id="0" name=""/>
        <dsp:cNvSpPr/>
      </dsp:nvSpPr>
      <dsp:spPr>
        <a:xfrm rot="5400000">
          <a:off x="-136177" y="1714251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1714251"/>
        <a:ext cx="907851" cy="635496"/>
      </dsp:txXfrm>
    </dsp:sp>
    <dsp:sp modelId="{1ADD7364-078C-480B-AEB6-148FB5E0A0EB}">
      <dsp:nvSpPr>
        <dsp:cNvPr id="0" name=""/>
        <dsp:cNvSpPr/>
      </dsp:nvSpPr>
      <dsp:spPr>
        <a:xfrm rot="5400000">
          <a:off x="2080096" y="133474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Person Recognition</a:t>
          </a:r>
          <a:endParaRPr lang="en-US" sz="2800" kern="1200" dirty="0"/>
        </a:p>
      </dsp:txBody>
      <dsp:txXfrm rot="5400000">
        <a:off x="2080096" y="133474"/>
        <a:ext cx="590103" cy="3479303"/>
      </dsp:txXfrm>
    </dsp:sp>
    <dsp:sp modelId="{08AFEB32-BE07-48D5-9BF7-1FE596E7C433}">
      <dsp:nvSpPr>
        <dsp:cNvPr id="0" name=""/>
        <dsp:cNvSpPr/>
      </dsp:nvSpPr>
      <dsp:spPr>
        <a:xfrm rot="5400000">
          <a:off x="-136177" y="2502438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2502438"/>
        <a:ext cx="907851" cy="635496"/>
      </dsp:txXfrm>
    </dsp:sp>
    <dsp:sp modelId="{5E530773-0172-4175-9B30-C7A41D65C300}">
      <dsp:nvSpPr>
        <dsp:cNvPr id="0" name=""/>
        <dsp:cNvSpPr/>
      </dsp:nvSpPr>
      <dsp:spPr>
        <a:xfrm rot="5400000">
          <a:off x="2080096" y="921660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Facial Expression </a:t>
          </a:r>
          <a:endParaRPr lang="en-US" sz="2800" kern="1200" dirty="0"/>
        </a:p>
      </dsp:txBody>
      <dsp:txXfrm rot="5400000">
        <a:off x="2080096" y="921660"/>
        <a:ext cx="590103" cy="3479303"/>
      </dsp:txXfrm>
    </dsp:sp>
    <dsp:sp modelId="{BA60AE5C-1F66-4D5B-8547-8BF01CD0AABE}">
      <dsp:nvSpPr>
        <dsp:cNvPr id="0" name=""/>
        <dsp:cNvSpPr/>
      </dsp:nvSpPr>
      <dsp:spPr>
        <a:xfrm rot="5400000">
          <a:off x="-136177" y="3290625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3290625"/>
        <a:ext cx="907851" cy="635496"/>
      </dsp:txXfrm>
    </dsp:sp>
    <dsp:sp modelId="{A28BEAED-38CC-415C-90DF-ACCB44BB35CC}">
      <dsp:nvSpPr>
        <dsp:cNvPr id="0" name=""/>
        <dsp:cNvSpPr/>
      </dsp:nvSpPr>
      <dsp:spPr>
        <a:xfrm rot="5400000">
          <a:off x="2080096" y="1709847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Body Mannerisms</a:t>
          </a:r>
          <a:endParaRPr lang="en-US" sz="2800" kern="1200" dirty="0"/>
        </a:p>
      </dsp:txBody>
      <dsp:txXfrm rot="5400000">
        <a:off x="2080096" y="1709847"/>
        <a:ext cx="590103" cy="3479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0.05263</cdr:x>
      <cdr:y>0.43103</cdr:y>
    </cdr:from>
    <cdr:to>
      <cdr:x>0.20144</cdr:x>
      <cdr:y>0.55638</cdr:y>
    </cdr:to>
    <cdr:sp macro="" textlink="">
      <cdr:nvSpPr>
        <cdr:cNvPr id="2" name="TextBox 10"/>
        <cdr:cNvSpPr txBox="1"/>
      </cdr:nvSpPr>
      <cdr:spPr>
        <a:xfrm xmlns:a="http://schemas.openxmlformats.org/drawingml/2006/main">
          <a:off x="228593" y="1269987"/>
          <a:ext cx="64633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35%</a:t>
          </a:r>
          <a:endParaRPr lang="en-US" b="1" dirty="0"/>
        </a:p>
      </cdr:txBody>
    </cdr:sp>
  </cdr:relSizeAnchor>
  <cdr:relSizeAnchor xmlns:cdr="http://schemas.openxmlformats.org/drawingml/2006/chartDrawing">
    <cdr:from>
      <cdr:x>0.64912</cdr:x>
      <cdr:y>0.4569</cdr:y>
    </cdr:from>
    <cdr:to>
      <cdr:x>0.79793</cdr:x>
      <cdr:y>0.58225</cdr:y>
    </cdr:to>
    <cdr:sp macro="" textlink="">
      <cdr:nvSpPr>
        <cdr:cNvPr id="3" name="TextBox 10"/>
        <cdr:cNvSpPr txBox="1"/>
      </cdr:nvSpPr>
      <cdr:spPr>
        <a:xfrm xmlns:a="http://schemas.openxmlformats.org/drawingml/2006/main">
          <a:off x="2819388" y="1346210"/>
          <a:ext cx="64633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25%</a:t>
          </a:r>
          <a:endParaRPr lang="en-US" b="1" dirty="0"/>
        </a:p>
      </cdr:txBody>
    </cdr:sp>
  </cdr:relSizeAnchor>
  <cdr:relSizeAnchor xmlns:cdr="http://schemas.openxmlformats.org/drawingml/2006/chartDrawing">
    <cdr:from>
      <cdr:x>0.80702</cdr:x>
      <cdr:y>0.43966</cdr:y>
    </cdr:from>
    <cdr:to>
      <cdr:x>0.96492</cdr:x>
      <cdr:y>0.56501</cdr:y>
    </cdr:to>
    <cdr:sp macro="" textlink="">
      <cdr:nvSpPr>
        <cdr:cNvPr id="4" name="TextBox 10"/>
        <cdr:cNvSpPr txBox="1"/>
      </cdr:nvSpPr>
      <cdr:spPr>
        <a:xfrm xmlns:a="http://schemas.openxmlformats.org/drawingml/2006/main">
          <a:off x="3505200" y="1295400"/>
          <a:ext cx="6858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75%</a:t>
          </a:r>
          <a:endParaRPr lang="en-US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12/7/2009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12/7/2009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December 7, 2009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11" Type="http://schemas.openxmlformats.org/officeDocument/2006/relationships/image" Target="../media/image15.jpeg"/><Relationship Id="rId5" Type="http://schemas.openxmlformats.org/officeDocument/2006/relationships/image" Target="../media/image3.jpe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7.gif"/><Relationship Id="rId4" Type="http://schemas.openxmlformats.org/officeDocument/2006/relationships/diagramLayout" Target="../diagrams/layout5.xml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6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</a:t>
            </a:r>
            <a:r>
              <a:rPr lang="en-US" sz="1600" dirty="0" smtClean="0">
                <a:solidFill>
                  <a:schemeClr val="tx1"/>
                </a:solidFill>
              </a:rPr>
              <a:t>. John Black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Social Interaction Assistant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 Assistive and Rehabilitative Technology to Enrich the Social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Interactions for Individuals who are Blind and Visually Impaired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457200" y="8382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 – TEM on</a:t>
            </a:r>
            <a:r>
              <a:rPr kumimoji="0" lang="en-US" sz="45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3 Datasets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" y="4953000"/>
            <a:ext cx="746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Clear improvement in tracking results when compared with </a:t>
            </a:r>
            <a:r>
              <a:rPr lang="en-US" sz="2800" b="1" dirty="0" err="1" smtClean="0"/>
              <a:t>Numiaro’s</a:t>
            </a:r>
            <a:r>
              <a:rPr lang="en-US" sz="2800" b="1" dirty="0" smtClean="0"/>
              <a:t> Color based particle filtering</a:t>
            </a:r>
            <a:endParaRPr lang="en-US" sz="2800" b="1" dirty="0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29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5605" y="2819400"/>
            <a:ext cx="1231075" cy="147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8924" y="2819400"/>
            <a:ext cx="1718796" cy="1143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nagel0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t="14444" r="21947" b="20000"/>
          <a:stretch>
            <a:fillRect/>
          </a:stretch>
        </p:blipFill>
        <p:spPr>
          <a:xfrm>
            <a:off x="947723" y="2883725"/>
            <a:ext cx="1109677" cy="1307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159"/>
          <a:stretch>
            <a:fillRect/>
          </a:stretch>
        </p:blipFill>
        <p:spPr bwMode="auto">
          <a:xfrm>
            <a:off x="457200" y="2755877"/>
            <a:ext cx="3657600" cy="334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906" t="1677"/>
          <a:stretch>
            <a:fillRect/>
          </a:stretch>
        </p:blipFill>
        <p:spPr bwMode="auto">
          <a:xfrm>
            <a:off x="2362200" y="2743200"/>
            <a:ext cx="3733800" cy="308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nagel0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t="14444" r="21947" b="20000"/>
          <a:stretch>
            <a:fillRect/>
          </a:stretch>
        </p:blipFill>
        <p:spPr>
          <a:xfrm>
            <a:off x="947723" y="2883725"/>
            <a:ext cx="1109677" cy="130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prstGeom prst="round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Importance of Social </a:t>
            </a:r>
            <a:r>
              <a:rPr lang="en-US" dirty="0" smtClean="0"/>
              <a:t>Skills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I:\CUbiC\Images\CUbiC Logo\CUbiC Logo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3" name="Picture 2" descr="I:\ASU\Logos\lwm1_mg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5" name="TextBox 14"/>
          <p:cNvSpPr txBox="1"/>
          <p:nvPr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925"/>
          <a:stretch>
            <a:fillRect/>
          </a:stretch>
        </p:blipFill>
        <p:spPr bwMode="auto">
          <a:xfrm>
            <a:off x="4953000" y="2743200"/>
            <a:ext cx="3730488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19600" y="6172200"/>
            <a:ext cx="533400" cy="317500"/>
          </a:xfrm>
          <a:solidFill>
            <a:schemeClr val="bg1"/>
          </a:solidFill>
        </p:spPr>
        <p:txBody>
          <a:bodyPr/>
          <a:lstStyle/>
          <a:p>
            <a:pPr algn="ctr"/>
            <a:fld id="{BA1274A6-7FC5-4119-B642-B6647BAB8083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752600" y="1143000"/>
            <a:ext cx="11430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Loneliness</a:t>
            </a:r>
            <a:endParaRPr lang="en-US" sz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3581400" y="1143000"/>
            <a:ext cx="14478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Social Adjustment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9800" y="1143000"/>
            <a:ext cx="10668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Depression</a:t>
            </a:r>
            <a:endParaRPr lang="en-US" sz="1200" dirty="0"/>
          </a:p>
        </p:txBody>
      </p:sp>
      <p:pic>
        <p:nvPicPr>
          <p:cNvPr id="19" name="Picture 18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2819400"/>
            <a:ext cx="1718796" cy="1143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Content Placeholder 15" descr="image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2819400"/>
            <a:ext cx="1295400" cy="1551915"/>
          </a:xfrm>
        </p:spPr>
      </p:pic>
      <p:sp>
        <p:nvSpPr>
          <p:cNvPr id="40" name="Oval 39"/>
          <p:cNvSpPr/>
          <p:nvPr/>
        </p:nvSpPr>
        <p:spPr>
          <a:xfrm>
            <a:off x="3657600" y="2438400"/>
            <a:ext cx="1981200" cy="1981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Social Skills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72252" y="2781300"/>
            <a:ext cx="16002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19852" y="4191000"/>
            <a:ext cx="1905000" cy="1981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Skill in communicating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Affect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Emotion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5676900" y="3276600"/>
            <a:ext cx="838200" cy="2286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1600" y="5029200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UCLA Loneliness Scale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66800" y="2781300"/>
            <a:ext cx="16002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38200" y="4191000"/>
            <a:ext cx="1981200" cy="1981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Skill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 expression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 fluency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Initiating conversation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Left Arrow 38"/>
          <p:cNvSpPr/>
          <p:nvPr/>
        </p:nvSpPr>
        <p:spPr>
          <a:xfrm>
            <a:off x="2743200" y="3276600"/>
            <a:ext cx="8382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743200" y="4763869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Work and Social Adjustment Scale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91200" y="51054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Beck Depression Inventory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0.08576 -0.18241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-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5573 -0.16111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4844 -0.17408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0" grpId="0" animBg="1"/>
      <p:bldP spid="30" grpId="0" animBg="1"/>
      <p:bldP spid="32" grpId="0" animBg="1"/>
      <p:bldP spid="35" grpId="0" animBg="1"/>
      <p:bldP spid="31" grpId="0"/>
      <p:bldP spid="31" grpId="1"/>
      <p:bldP spid="36" grpId="0" animBg="1"/>
      <p:bldP spid="38" grpId="0" animBg="1"/>
      <p:bldP spid="39" grpId="0" animBg="1"/>
      <p:bldP spid="34" grpId="0"/>
      <p:bldP spid="34" grpId="1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8"/>
          <p:cNvGrpSpPr/>
          <p:nvPr/>
        </p:nvGrpSpPr>
        <p:grpSpPr>
          <a:xfrm>
            <a:off x="802350" y="3759200"/>
            <a:ext cx="7579650" cy="2946400"/>
            <a:chOff x="838200" y="3962400"/>
            <a:chExt cx="7579650" cy="2946400"/>
          </a:xfrm>
        </p:grpSpPr>
        <p:grpSp>
          <p:nvGrpSpPr>
            <p:cNvPr id="4" name="Group 37"/>
            <p:cNvGrpSpPr/>
            <p:nvPr/>
          </p:nvGrpSpPr>
          <p:grpSpPr>
            <a:xfrm>
              <a:off x="838200" y="5076021"/>
              <a:ext cx="1397645" cy="719159"/>
              <a:chOff x="2743200" y="6261100"/>
              <a:chExt cx="1397645" cy="71915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743200" y="6325632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743200" y="6706632"/>
                <a:ext cx="228600" cy="2286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002791" y="6261100"/>
                <a:ext cx="80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Verbal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92582" y="6610927"/>
                <a:ext cx="1148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Nonverbal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" name="Group 36"/>
            <p:cNvGrpSpPr/>
            <p:nvPr/>
          </p:nvGrpSpPr>
          <p:grpSpPr>
            <a:xfrm>
              <a:off x="6629400" y="5064475"/>
              <a:ext cx="1788450" cy="742250"/>
              <a:chOff x="5410200" y="6248400"/>
              <a:chExt cx="1788450" cy="7422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410200" y="6325632"/>
                <a:ext cx="228600" cy="2286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410200" y="6706632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28409" y="6621318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Prosody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36491" y="6248400"/>
                <a:ext cx="1562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Face and Body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32"/>
            <p:cNvGrpSpPr/>
            <p:nvPr/>
          </p:nvGrpSpPr>
          <p:grpSpPr>
            <a:xfrm>
              <a:off x="2209800" y="3962400"/>
              <a:ext cx="4343400" cy="2946400"/>
              <a:chOff x="533400" y="4191000"/>
              <a:chExt cx="4343400" cy="2946400"/>
            </a:xfrm>
          </p:grpSpPr>
          <p:graphicFrame>
            <p:nvGraphicFramePr>
              <p:cNvPr id="22" name="Chart 21"/>
              <p:cNvGraphicFramePr/>
              <p:nvPr/>
            </p:nvGraphicFramePr>
            <p:xfrm>
              <a:off x="533400" y="4191000"/>
              <a:ext cx="4343400" cy="2946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TextBox 22"/>
              <p:cNvSpPr txBox="1"/>
              <p:nvPr/>
            </p:nvSpPr>
            <p:spPr>
              <a:xfrm>
                <a:off x="1676400" y="5410200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65%</a:t>
                </a:r>
                <a:endParaRPr lang="en-US" b="1" dirty="0"/>
              </a:p>
            </p:txBody>
          </p:sp>
        </p:grpSp>
      </p:grpSp>
      <p:pic>
        <p:nvPicPr>
          <p:cNvPr id="1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990600"/>
            <a:ext cx="467716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  <a:prstGeom prst="round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Non Verbal Cues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I:\CUbiC\Images\CUbiC Logo\CUbiC 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3" name="Picture 2" descr="I:\ASU\Logos\lwm1_m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5" name="TextBox 14"/>
          <p:cNvSpPr txBox="1"/>
          <p:nvPr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19600" y="6172200"/>
            <a:ext cx="533400" cy="317500"/>
          </a:xfrm>
          <a:solidFill>
            <a:schemeClr val="bg1"/>
          </a:solidFill>
        </p:spPr>
        <p:txBody>
          <a:bodyPr/>
          <a:lstStyle/>
          <a:p>
            <a:pPr algn="ctr"/>
            <a:fld id="{BA1274A6-7FC5-4119-B642-B6647BAB8083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00600" y="2971800"/>
            <a:ext cx="1600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62200" y="2971800"/>
            <a:ext cx="1600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 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 descr="Leakines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0693" y="1524000"/>
            <a:ext cx="6234107" cy="4433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5" name="Group 54"/>
          <p:cNvGrpSpPr/>
          <p:nvPr/>
        </p:nvGrpSpPr>
        <p:grpSpPr>
          <a:xfrm>
            <a:off x="6080452" y="2133600"/>
            <a:ext cx="1694639" cy="3733800"/>
            <a:chOff x="3962400" y="1905000"/>
            <a:chExt cx="1694639" cy="3733800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 r="44335"/>
            <a:stretch>
              <a:fillRect/>
            </a:stretch>
          </p:blipFill>
          <p:spPr bwMode="auto">
            <a:xfrm>
              <a:off x="4063876" y="4724400"/>
              <a:ext cx="839096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TextBox 41"/>
            <p:cNvSpPr txBox="1"/>
            <p:nvPr/>
          </p:nvSpPr>
          <p:spPr>
            <a:xfrm>
              <a:off x="4953000" y="5027712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" pitchFamily="18" charset="0"/>
                  <a:cs typeface="Times" pitchFamily="18" charset="0"/>
                </a:rPr>
                <a:t>Speech</a:t>
              </a:r>
              <a:endParaRPr lang="en-US" sz="1400" dirty="0">
                <a:latin typeface="Times" pitchFamily="18" charset="0"/>
                <a:cs typeface="Times" pitchFamily="18" charset="0"/>
              </a:endParaRPr>
            </a:p>
          </p:txBody>
        </p:sp>
        <p:pic>
          <p:nvPicPr>
            <p:cNvPr id="43" name="Picture 42" descr="face1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400" y="1905000"/>
              <a:ext cx="1042048" cy="814351"/>
            </a:xfrm>
            <a:prstGeom prst="rect">
              <a:avLst/>
            </a:prstGeom>
          </p:spPr>
        </p:pic>
        <p:pic>
          <p:nvPicPr>
            <p:cNvPr id="44" name="Picture 43" descr="speech1.jpg"/>
            <p:cNvPicPr>
              <a:picLocks noChangeAspect="1"/>
            </p:cNvPicPr>
            <p:nvPr/>
          </p:nvPicPr>
          <p:blipFill>
            <a:blip r:embed="rId10" cstate="print"/>
            <a:srcRect l="18497"/>
            <a:stretch>
              <a:fillRect/>
            </a:stretch>
          </p:blipFill>
          <p:spPr>
            <a:xfrm>
              <a:off x="3979064" y="3810000"/>
              <a:ext cx="1008721" cy="762000"/>
            </a:xfrm>
            <a:prstGeom prst="rect">
              <a:avLst/>
            </a:prstGeom>
          </p:spPr>
        </p:pic>
        <p:pic>
          <p:nvPicPr>
            <p:cNvPr id="45" name="Picture 44" descr="J-102-0013_vitruvian_man_500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4324" y="2895600"/>
              <a:ext cx="838200" cy="8382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018723" y="2142898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Face</a:t>
              </a:r>
              <a:endParaRPr lang="en-US" sz="1600" dirty="0">
                <a:latin typeface="Times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90670" y="3145423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Body</a:t>
              </a:r>
              <a:endParaRPr lang="en-US" sz="1600" dirty="0">
                <a:latin typeface="Times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80636" y="4021723"/>
              <a:ext cx="64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Voice</a:t>
              </a:r>
              <a:endParaRPr lang="en-US" sz="1600" dirty="0">
                <a:latin typeface="Times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85052" y="1219200"/>
            <a:ext cx="1158548" cy="4581524"/>
            <a:chOff x="4785052" y="1219200"/>
            <a:chExt cx="1158548" cy="4581524"/>
          </a:xfrm>
        </p:grpSpPr>
        <p:sp>
          <p:nvSpPr>
            <p:cNvPr id="56" name="Rectangle 55"/>
            <p:cNvSpPr/>
            <p:nvPr/>
          </p:nvSpPr>
          <p:spPr>
            <a:xfrm>
              <a:off x="4937452" y="4800599"/>
              <a:ext cx="762000" cy="10001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37452" y="2133600"/>
              <a:ext cx="762000" cy="2667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4730167" y="4845835"/>
              <a:ext cx="109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Verbal (35%)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4339006" y="3235816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Non-verbal (65%)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85052" y="1219200"/>
              <a:ext cx="11585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Times" pitchFamily="18" charset="0"/>
                  <a:cs typeface="Times" pitchFamily="18" charset="0"/>
                </a:rPr>
                <a:t>Enactor   - Encoding</a:t>
              </a:r>
              <a:endParaRPr lang="en-US" b="1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20000" y="1219200"/>
            <a:ext cx="1143000" cy="4581525"/>
            <a:chOff x="7620000" y="1219200"/>
            <a:chExt cx="1143000" cy="4581525"/>
          </a:xfrm>
        </p:grpSpPr>
        <p:sp>
          <p:nvSpPr>
            <p:cNvPr id="63" name="Rectangle 62"/>
            <p:cNvSpPr/>
            <p:nvPr/>
          </p:nvSpPr>
          <p:spPr>
            <a:xfrm>
              <a:off x="7756852" y="4048125"/>
              <a:ext cx="762000" cy="1752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6852" y="2133600"/>
              <a:ext cx="762000" cy="1905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7366797" y="469200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Audio (54 %)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7372565" y="2863208"/>
              <a:ext cx="1466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Visual  (46%)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0000" y="1219200"/>
              <a:ext cx="1143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Times" pitchFamily="18" charset="0"/>
                  <a:cs typeface="Times" pitchFamily="18" charset="0"/>
                </a:rPr>
                <a:t>Recipient - Decoding</a:t>
              </a:r>
              <a:endParaRPr lang="en-US" b="1" dirty="0">
                <a:latin typeface="Times" pitchFamily="18" charset="0"/>
                <a:cs typeface="Times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6762E-6 L -0.31736 -0.000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174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/>
              <a:t>Visual Non-Verbal Cues in Communication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1981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2743200" y="1295400"/>
          <a:ext cx="6096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2057400"/>
          <a:ext cx="4419600" cy="19050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419600"/>
              </a:tblGrid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Familiarity of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Colors in the environment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Other people in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Architectural Designs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Objects in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Sounds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Lighting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Temperature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819400" y="2819400"/>
          <a:ext cx="4419600" cy="21336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419600"/>
              </a:tblGrid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The human facial attractiveness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shape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height of a person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self image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color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smell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hair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clothing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personality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body decoration or artifacts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Diagram 12"/>
          <p:cNvGraphicFramePr/>
          <p:nvPr/>
        </p:nvGraphicFramePr>
        <p:xfrm>
          <a:off x="2971800" y="3733800"/>
          <a:ext cx="3124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3295 L -3.33333E-6 -4.50867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3295 L 3.33333E-6 -4.50867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3295 L -3.33333E-6 -4.50867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8" grpId="0" uiExpand="1">
        <p:bldSub>
          <a:bldDgm bld="lvlAtOnce"/>
        </p:bldSub>
      </p:bldGraphic>
      <p:bldGraphic spid="8" grpId="1" uiExpand="1">
        <p:bldSub>
          <a:bldDgm bld="lvlAtOnce"/>
        </p:bldSub>
      </p:bldGraphic>
      <p:bldGraphic spid="8" grpId="2">
        <p:bldSub>
          <a:bldDgm bld="lvlAtOnce"/>
        </p:bldSub>
      </p:bldGraphic>
      <p:bldGraphic spid="8" grpId="3" uiExpand="1">
        <p:bldSub>
          <a:bldDgm bld="lvlAtOnce"/>
        </p:bldSub>
      </p:bldGraphic>
      <p:bldGraphic spid="8" grpId="4" uiExpand="1">
        <p:bldSub>
          <a:bldDgm bld="lvlAtOnce"/>
        </p:bldSub>
      </p:bldGraphic>
      <p:bldGraphic spid="1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/>
              <a:t>Visual Non-Verbal Cues in Communication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2133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6096000" y="16764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00" y="5105400"/>
            <a:ext cx="3517413" cy="2640924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5105400" y="4267200"/>
          <a:ext cx="5867400" cy="391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550"/>
                <a:gridCol w="146685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Need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Mean Score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Feedback</a:t>
                      </a:r>
                      <a:r>
                        <a:rPr lang="en-US" sz="1600" baseline="0" dirty="0" smtClean="0"/>
                        <a:t> on personal mannerism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4.5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 Facial expression of others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 people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4.3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Body gestures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Find out number</a:t>
                      </a:r>
                      <a:r>
                        <a:rPr lang="en-US" sz="1600" baseline="0" dirty="0" smtClean="0"/>
                        <a:t> of people in a group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 other’s attention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4.0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Other’s physical appearance change from 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3.5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Other’s physical appearance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6" grpId="1">
        <p:bldSub>
          <a:bldDgm bld="one"/>
        </p:bldSub>
      </p:bldGraphic>
      <p:bldP spid="35" grpId="0" build="p" animBg="1"/>
      <p:bldP spid="35" grpI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4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3657600" y="2133600"/>
            <a:ext cx="1600200" cy="2838510"/>
            <a:chOff x="3657600" y="2133600"/>
            <a:chExt cx="1600200" cy="2838510"/>
          </a:xfrm>
        </p:grpSpPr>
        <p:pic>
          <p:nvPicPr>
            <p:cNvPr id="28" name="Picture 27" descr="Dell Axim X51v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3657600" y="2133600"/>
              <a:ext cx="1600200" cy="237978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TextBox 28"/>
            <p:cNvSpPr txBox="1"/>
            <p:nvPr/>
          </p:nvSpPr>
          <p:spPr>
            <a:xfrm>
              <a:off x="4038600" y="4572000"/>
              <a:ext cx="686470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PDA</a:t>
              </a:r>
              <a:endParaRPr lang="en-US" sz="2000" dirty="0">
                <a:latin typeface="Garamond" pitchFamily="18" charset="0"/>
              </a:endParaRP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2209800" y="18288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>
            <a:off x="3962400" y="2133600"/>
            <a:ext cx="457200" cy="152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1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1214E-7 L -0.18334 0.2219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" y="11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Technologies</a:t>
            </a:r>
            <a:endParaRPr lang="en-US" dirty="0"/>
          </a:p>
        </p:txBody>
      </p:sp>
      <p:pic>
        <p:nvPicPr>
          <p:cNvPr id="8" name="Picture 7" descr="1.bmp"/>
          <p:cNvPicPr>
            <a:picLocks noChangeAspect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>
          <a:xfrm>
            <a:off x="533400" y="3429000"/>
            <a:ext cx="4105713" cy="258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lowchart: Manual Operation 8"/>
          <p:cNvSpPr/>
          <p:nvPr/>
        </p:nvSpPr>
        <p:spPr>
          <a:xfrm rot="16200000">
            <a:off x="237859" y="1467569"/>
            <a:ext cx="1600200" cy="1161518"/>
          </a:xfrm>
          <a:prstGeom prst="flowChartManualOperat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aramon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200" y="1295400"/>
            <a:ext cx="2090732" cy="15261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aramond" pitchFamily="18" charset="0"/>
              </a:rPr>
              <a:t>Suite of Algorithms</a:t>
            </a:r>
            <a:endParaRPr lang="en-US" sz="2400" dirty="0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276600" y="2895600"/>
            <a:ext cx="348455" cy="436033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1776186" y="1729014"/>
            <a:ext cx="419100" cy="64770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Diagram 19"/>
          <p:cNvGraphicFramePr/>
          <p:nvPr/>
        </p:nvGraphicFramePr>
        <p:xfrm>
          <a:off x="4800600" y="1524000"/>
          <a:ext cx="411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cm-620b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740" t="20666" r="17123" b="18000"/>
          <a:stretch>
            <a:fillRect/>
          </a:stretch>
        </p:blipFill>
        <p:spPr>
          <a:xfrm>
            <a:off x="457200" y="1524000"/>
            <a:ext cx="106017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33400" y="2209800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itchFamily="18" charset="0"/>
              </a:rPr>
              <a:t>Camera</a:t>
            </a:r>
            <a:endParaRPr lang="en-US" dirty="0">
              <a:solidFill>
                <a:schemeClr val="bg1"/>
              </a:solidFill>
              <a:latin typeface="Garamond" pitchFamily="18" charset="0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990600" y="3479800"/>
            <a:ext cx="3276600" cy="2457450"/>
            <a:chOff x="990600" y="3479800"/>
            <a:chExt cx="3276600" cy="2457450"/>
          </a:xfrm>
        </p:grpSpPr>
        <p:pic>
          <p:nvPicPr>
            <p:cNvPr id="14" name="Picture 13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ounded Rectangle 14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4" descr="E:\Personal\Collections\Images\CUbiC\face_recognition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9200" y="3505200"/>
            <a:ext cx="2859186" cy="222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facapi.png"/>
          <p:cNvPicPr>
            <a:picLocks noChangeAspect="1"/>
          </p:cNvPicPr>
          <p:nvPr/>
        </p:nvPicPr>
        <p:blipFill>
          <a:blip r:embed="rId11" cstate="print"/>
          <a:srcRect l="37848" t="15217" r="5443"/>
          <a:stretch>
            <a:fillRect/>
          </a:stretch>
        </p:blipFill>
        <p:spPr>
          <a:xfrm>
            <a:off x="304800" y="3962400"/>
            <a:ext cx="4267200" cy="1485900"/>
          </a:xfrm>
          <a:prstGeom prst="rect">
            <a:avLst/>
          </a:prstGeom>
        </p:spPr>
      </p:pic>
      <p:pic>
        <p:nvPicPr>
          <p:cNvPr id="21" name="Picture 20" descr="track0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800" y="3505200"/>
            <a:ext cx="3609975" cy="2276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 animBg="1"/>
      <p:bldGraphic spid="20" grpId="0">
        <p:bldSub>
          <a:bldDgm bld="one"/>
        </p:bldSub>
      </p:bldGraphic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Algorithmic Details 1: Tracking people using Structured Mode Searching Particle </a:t>
            </a:r>
            <a:r>
              <a:rPr lang="en-US" sz="2800" dirty="0" err="1" smtClean="0"/>
              <a:t>Fileter</a:t>
            </a:r>
            <a:r>
              <a:rPr lang="en-US" sz="2800" dirty="0" smtClean="0"/>
              <a:t> (SMSPF)</a:t>
            </a:r>
            <a:endParaRPr lang="en-US" sz="2800" dirty="0"/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p:oleObj spid="_x0000_s1026" name="Equation" r:id="rId7" imgW="2222280" imgH="533160" progId="Equation.3">
              <p:embed/>
            </p:oleObj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p:oleObj spid="_x0000_s1027" name="Equation" r:id="rId8" imgW="2616120" imgH="431640" progId="Equation.3">
              <p:embed/>
            </p:oleObj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p:oleObj spid="_x0000_s1028" name="Equation" r:id="rId9" imgW="1346040" imgH="419040" progId="Equation.3">
              <p:embed/>
            </p:oleObj>
          </a:graphicData>
        </a:graphic>
      </p:graphicFrame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8015</TotalTime>
  <Words>521</Words>
  <Application>Microsoft Office PowerPoint</Application>
  <PresentationFormat>On-screen Show (4:3)</PresentationFormat>
  <Paragraphs>174</Paragraphs>
  <Slides>10</Slides>
  <Notes>5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CUbiC Template (Fall 2009)</vt:lpstr>
      <vt:lpstr>Equation</vt:lpstr>
      <vt:lpstr>Social Interaction Assistant  An Assistive and Rehabilitative Technology to Enrich the Social Interactions for Individuals who are Blind and Visually Impaired</vt:lpstr>
      <vt:lpstr>Importance of Social Skills</vt:lpstr>
      <vt:lpstr>Non Verbal Cues</vt:lpstr>
      <vt:lpstr>Visual Non-Verbal Cues in Communication</vt:lpstr>
      <vt:lpstr>Visual Non-Verbal Cues in Communication</vt:lpstr>
      <vt:lpstr>Slide 6</vt:lpstr>
      <vt:lpstr>Sensing Technologies</vt:lpstr>
      <vt:lpstr>Algorithmic Details 1: Tracking people using Structured Mode Searching Particle Fileter (SMSPF)</vt:lpstr>
      <vt:lpstr>Results – Datasets and Evaluation Metrics</vt:lpstr>
      <vt:lpstr>Results – Example Dataset</vt:lpstr>
    </vt:vector>
  </TitlesOfParts>
  <Company>ASU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544</cp:revision>
  <dcterms:created xsi:type="dcterms:W3CDTF">2009-10-07T04:34:59Z</dcterms:created>
  <dcterms:modified xsi:type="dcterms:W3CDTF">2009-12-08T03:54:09Z</dcterms:modified>
</cp:coreProperties>
</file>